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6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765E-79D2-471C-9B9C-DADD3C789FAE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70B3C-5A43-4F70-9CC0-C646B398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4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3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2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8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0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2A42-4E5E-4036-8B31-D7B3D36C99B7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EDAA-9135-4F7A-85F1-8F8DDFAB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9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en-US" dirty="0" smtClean="0"/>
              <a:t>Pablo Picasso (1881-1973)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143000"/>
            <a:ext cx="44894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--painter, sculptor </a:t>
            </a:r>
          </a:p>
          <a:p>
            <a:r>
              <a:rPr lang="en-US" dirty="0" smtClean="0"/>
              <a:t>--from Spain</a:t>
            </a:r>
          </a:p>
          <a:p>
            <a:r>
              <a:rPr lang="en-US" dirty="0" smtClean="0"/>
              <a:t>--famous for Cubism, Blue Period, Rose Period</a:t>
            </a:r>
          </a:p>
          <a:p>
            <a:r>
              <a:rPr lang="en-US" i="1" dirty="0" smtClean="0"/>
              <a:t>--Guernica, The Old Guitarist,</a:t>
            </a:r>
          </a:p>
          <a:p>
            <a:r>
              <a:rPr lang="en-US" i="1" dirty="0" smtClean="0"/>
              <a:t>Chicago Picasso</a:t>
            </a:r>
          </a:p>
        </p:txBody>
      </p:sp>
      <p:pic>
        <p:nvPicPr>
          <p:cNvPr id="1026" name="Picture 2" descr="http://upload.wikimedia.org/wikipedia/en/thumb/7/74/PicassoGuernica.jpg/300px-PicassoGuern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8" y="4267200"/>
            <a:ext cx="4846205" cy="21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b/bc/Old_guitarist_chicago.jpg/130px-Old_guitarist_chica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48000" cy="4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04-09-07 1800x2400 chicago picass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6" y="1424418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ass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6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4" name="suction.wav"/>
          </p:stSnd>
        </p:sndAc>
      </p:transition>
    </mc:Choice>
    <mc:Fallback>
      <p:transition spd="slow"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Georges </a:t>
            </a:r>
            <a:r>
              <a:rPr lang="en-US" dirty="0" err="1" smtClean="0"/>
              <a:t>Suerat</a:t>
            </a:r>
            <a:r>
              <a:rPr lang="en-US" dirty="0" smtClean="0"/>
              <a:t> (1859-1891)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French Post-Impressionist</a:t>
            </a:r>
          </a:p>
          <a:p>
            <a:r>
              <a:rPr lang="en-US" sz="2000" dirty="0" smtClean="0"/>
              <a:t>Famous for use of Pointillism technique</a:t>
            </a:r>
          </a:p>
          <a:p>
            <a:r>
              <a:rPr lang="en-US" sz="2000" i="1" dirty="0" smtClean="0"/>
              <a:t>Saturday Afternoon on the Island of La Grande </a:t>
            </a:r>
            <a:r>
              <a:rPr lang="en-US" sz="2000" i="1" dirty="0" err="1" smtClean="0"/>
              <a:t>Jatte</a:t>
            </a:r>
            <a:r>
              <a:rPr lang="en-US" sz="2000" i="1" dirty="0" smtClean="0"/>
              <a:t>, Circus Side Show</a:t>
            </a:r>
            <a:endParaRPr lang="en-US" sz="2000" i="1" dirty="0"/>
          </a:p>
        </p:txBody>
      </p:sp>
      <p:pic>
        <p:nvPicPr>
          <p:cNvPr id="4100" name="Picture 4" descr="http://upload.wikimedia.org/wikipedia/commons/thumb/3/36/Georges_Seurat_066.jpg/200px-Georges_Seurat_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53" y="2971800"/>
            <a:ext cx="5816547" cy="38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thumb/6/67/A_Sunday_on_La_Grande_Jatte%2C_Georges_Seurat%2C_1884.png/250px-A_Sunday_on_La_Grande_Jatte%2C_Georges_Seurat%2C_18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0" y="2514600"/>
            <a:ext cx="498928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2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Pierre-August Renoir (1841-1919)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Impressionist</a:t>
            </a:r>
          </a:p>
          <a:p>
            <a:r>
              <a:rPr lang="en-US" i="1" dirty="0" smtClean="0"/>
              <a:t>Luncheon of the Boating Party, Dance in the City/Country, A Girl with a Watering Can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://upload.wikimedia.org/wikipedia/commons/thumb/3/3f/Auguste_Renoir_-_A_Girl_with_a_Watering_Can_-_Google_Art_Project.jpg/109px-Auguste_Renoir_-_A_Girl_with_a_Watering_Can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17" y="3338945"/>
            <a:ext cx="2577315" cy="35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thumb/8/8d/Pierre-Auguste_Renoir_-_Luncheon_of_the_Boating_Party_-_Google_Art_Project.jpg/150px-Pierre-Auguste_Renoir_-_Luncheon_of_the_Boating_Party_-_Google_Art_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3657600"/>
            <a:ext cx="275544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1/12/Pierre-Auguste_Renoir_019.jpg/73px-Pierre-Auguste_Renoir_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33" y="3338945"/>
            <a:ext cx="1828800" cy="35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upload.wikimedia.org/wikipedia/commons/thumb/c/c0/Pierre_Auguste_Renoir_-_Country_Dance_-_Google_Art_Project.jpg/72px-Pierre_Auguste_Renoir_-_Country_Dance_-_Google_Art_Proje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32" y="3338944"/>
            <a:ext cx="1725267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6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Norman Rockwell (1894-1978)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US" sz="2800" dirty="0" smtClean="0"/>
              <a:t>American Painter and Illustrator</a:t>
            </a:r>
          </a:p>
          <a:p>
            <a:r>
              <a:rPr lang="en-US" sz="2800" i="1" dirty="0" smtClean="0"/>
              <a:t>Saturday Evening Post</a:t>
            </a:r>
            <a:r>
              <a:rPr lang="en-US" sz="2800" dirty="0" smtClean="0"/>
              <a:t> covers, common American scenes</a:t>
            </a:r>
          </a:p>
          <a:p>
            <a:r>
              <a:rPr lang="en-US" sz="2800" i="1" dirty="0" smtClean="0"/>
              <a:t>Rosie the Riveter, The Four Freedoms</a:t>
            </a:r>
          </a:p>
          <a:p>
            <a:endParaRPr lang="en-US" i="1" dirty="0"/>
          </a:p>
        </p:txBody>
      </p:sp>
      <p:pic>
        <p:nvPicPr>
          <p:cNvPr id="12290" name="Picture 2" descr="http://upload.wikimedia.org/wikipedia/en/thumb/5/50/Freedom_from_Want.png/170px-Freedom_from_W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0"/>
            <a:ext cx="236602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pload.wikimedia.org/wikipedia/en/thumb/d/d4/Freedom_of_Speech.png/170px-Freedom_of_Spee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971800"/>
            <a:ext cx="242517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upload.wikimedia.org/wikipedia/en/thumb/5/57/Norman_Rockwell_-_The_Rookie.jpg/200px-Norman_Rockwell_-_The_Rook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743200" cy="36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2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 Degas (1834-1917)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French painter/sculptor, Impressionist</a:t>
            </a:r>
          </a:p>
          <a:p>
            <a:r>
              <a:rPr lang="en-US" sz="2400" dirty="0" smtClean="0"/>
              <a:t>Famous for pictures of ballet</a:t>
            </a:r>
          </a:p>
          <a:p>
            <a:r>
              <a:rPr lang="en-US" sz="2400" i="1" dirty="0" smtClean="0"/>
              <a:t>Little Dancer of Fourteen Years, Dancer with Bouquet of Flowers</a:t>
            </a:r>
          </a:p>
          <a:p>
            <a:endParaRPr lang="en-US" sz="2400" dirty="0"/>
          </a:p>
        </p:txBody>
      </p:sp>
      <p:pic>
        <p:nvPicPr>
          <p:cNvPr id="1026" name="Picture 2" descr="http://upload.wikimedia.org/wikipedia/commons/thumb/a/a1/Edgar_Germain_Hilaire_Degas_069.jpg/145px-Edgar_Germain_Hilaire_Degas_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282363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9/93/Degas-dancer.jpg/135px-Degas-danc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18" y="28194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0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Edvard</a:t>
            </a:r>
            <a:r>
              <a:rPr lang="en-US" dirty="0" smtClean="0"/>
              <a:t> Munch (1863-1944)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Norwegian Painter</a:t>
            </a:r>
          </a:p>
          <a:p>
            <a:r>
              <a:rPr lang="en-US" i="1" dirty="0" smtClean="0"/>
              <a:t>The Scream</a:t>
            </a:r>
            <a:endParaRPr lang="en-US" i="1" dirty="0"/>
          </a:p>
        </p:txBody>
      </p:sp>
      <p:pic>
        <p:nvPicPr>
          <p:cNvPr id="3074" name="Picture 2" descr="http://upload.wikimedia.org/wikipedia/en/thumb/f/f4/The_Scream.jpg/220px-The_Sc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599"/>
            <a:ext cx="3048000" cy="385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4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Salvador Dali (1904-1989)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Spanish Painter </a:t>
            </a:r>
          </a:p>
          <a:p>
            <a:r>
              <a:rPr lang="en-US" dirty="0" smtClean="0"/>
              <a:t>Surrealist, famous for dream-like quality of paintings</a:t>
            </a:r>
          </a:p>
          <a:p>
            <a:r>
              <a:rPr lang="en-US" i="1" dirty="0" smtClean="0"/>
              <a:t>The Persistence of Memory,  The Face of War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upload.wikimedia.org/wikipedia/en/thumb/d/dd/The_Persistence_of_Memory.jpg/220px-The_Persistence_of_Mem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19253"/>
            <a:ext cx="4293604" cy="31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The Face of 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22201"/>
            <a:ext cx="4495800" cy="33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6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Cassatt (1844-1926)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 Painter and Impressionist</a:t>
            </a:r>
          </a:p>
          <a:p>
            <a:r>
              <a:rPr lang="en-US" dirty="0" smtClean="0"/>
              <a:t>Famous for paintings of mothers and children</a:t>
            </a:r>
          </a:p>
          <a:p>
            <a:r>
              <a:rPr lang="en-US" i="1" dirty="0" smtClean="0"/>
              <a:t>The Boating Party, The Child’s Bath</a:t>
            </a:r>
          </a:p>
          <a:p>
            <a:endParaRPr lang="en-US" dirty="0"/>
          </a:p>
        </p:txBody>
      </p:sp>
      <p:pic>
        <p:nvPicPr>
          <p:cNvPr id="4098" name="Picture 2" descr="http://upload.wikimedia.org/wikipedia/commons/thumb/d/d8/Mary_Cassatt_-_The_Boating_Party_-_Google_Art_Project.jpg/275px-Mary_Cassatt_-_The_Boating_Party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63203"/>
            <a:ext cx="4267200" cy="32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7/72/Mary_Cassatt_-_The_Child%27s_Bath_-_Google_Art_Project.jpg/240px-Mary_Cassatt_-_The_Child%27s_Bath_-_Google_Art_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8869"/>
            <a:ext cx="2286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6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Grandma Moses (1860-1961)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Folk Artist</a:t>
            </a:r>
          </a:p>
          <a:p>
            <a:r>
              <a:rPr lang="en-US" dirty="0" smtClean="0"/>
              <a:t>Turned to painting in her 70s</a:t>
            </a:r>
          </a:p>
          <a:p>
            <a:endParaRPr lang="en-US" dirty="0"/>
          </a:p>
        </p:txBody>
      </p:sp>
      <p:pic>
        <p:nvPicPr>
          <p:cNvPr id="5122" name="Picture 2" descr="http://imagecache6.allposters.com/LRG/7/797/KWJI000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971800"/>
            <a:ext cx="451555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supomona.edu/~plin/women2/images/halloween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124200"/>
            <a:ext cx="4110666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6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artobserved.com/artimages/2008/10/andy-warhol-marilyn-29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142810"/>
            <a:ext cx="2838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/>
              <a:t>Andy Warhol (1928-1987)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American pop artist</a:t>
            </a:r>
          </a:p>
          <a:p>
            <a:r>
              <a:rPr lang="en-US" dirty="0" smtClean="0"/>
              <a:t>Soup cans, Marilyn Monroe, Elvis, Shoes</a:t>
            </a:r>
            <a:endParaRPr lang="en-US" dirty="0"/>
          </a:p>
        </p:txBody>
      </p:sp>
      <p:pic>
        <p:nvPicPr>
          <p:cNvPr id="6146" name="Picture 2" descr="http://upload.wikimedia.org/wikipedia/en/thumb/9/95/Warhol-Campbell_Soup-1-screenprint-1968.jpg/170px-Warhol-Campbell_Soup-1-screenprint-19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1886320" cy="28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hQWFhUWGBoZGBgYGRoaHRwdHRocHBgcHBgYHSggGh4lHB4XITEhJSkrLy4uGB8zODMsNygtLiwBCgoKDg0OGxAQGy0mICQsLSwsLCwsLCwsNCwsNDQsLCwsNCwsLCwsLCwsLCwsLCwsLCwsLCwsLCwsLCwsLCwsLP/AABEIAOEA4AMBEQACEQEDEQH/xAAbAAACAgMBAAAAAAAAAAAAAAAFBgMEAQIHAP/EAE4QAAECBAMEBQYJCQgCAQUAAAECEQADBCEFEjEGQVFhEyJxgZEykqGxwdEHFBY0QlJysvAjJDNTYnOCwtIVQ1RjouHi8YOTRBc1o7PT/8QAGwEAAgMBAQEAAAAAAAAAAAAAAwQBAgUABgf/xAA6EQABBAAEAgYJBQEAAQUBAAABAAIDEQQSITFBUQUTYXGBkRQiMjOhscHR8CNCUuHxFSQ0U2Jy0gb/2gAMAwEAAhEDEQA/AG35Zzf1cv8A1e+AL0A6Lj5n4fZWqHaiomqCUS5b/wATAcT1ohVlwEEbcznH4fZHRVzt6pb8kK9q44LOLYr0B8x9lk4mpJZSkOdOqR61GLhriLQ3Bl/3/S2mVc36JQO1JP8AMIqrNZHxB8/6QLE9oqqSplCUx0UEqY/6teUda0IcFh5RYJ8x9lT+WVRwl+af6olG/wCZD2+f9LPyxqP8vzT745d/zIe3z/pG9l8cmT1rTMysEuGDb24xZI47CRwtBbe6zj2NTZU3KjK2UG4eG4YWPZZWBPO9j6CHDaWfxT5sXMEYQxiZEVpq+eQ61B+ASPWY85iulGh2WFtjmb+Gy1ocK8i5D4BSKxFYBJV3Mn3Qr/05nGhXkfuj+jNGtlRUeOdKD0awWsQwcHn6fCJkxmJiIz/JQ2KN2y2n1U76MxjwKUt6oNB0tTgJW6cxdocuFdX6bte1CF49UAsV3H7KfdHpWxxOAcNisd00oNErX+36j9Z/pT7ov1EfJV9Ik5rH9vVH6z/Sn3R3Ux8l3pEnNNNNUqNOFk9boyXtq2sISjK4gJ+MksBKRFbR1P60+CfdCec80LO5TUuM1Sy3TKAFyWTb0QKXEGMXx4JjDxvmdQPeiZxGakEqmqP45Qj6ZM40DS1m4SPaviqFBtLMmTOjK1A30OvK+/3QWWWZjcwcmHYOJgsBEv7QmadIs2482hb0uf8AkhHDxkeyqGKVdQkZkTpjbw+nMQzh8a55yuKz8VhsgzMOiFDHaj9dM84w6Xu5rPzFeON1H66Z5xiMzua7MUT2cxOcqplpXNWoElwVEjyTui8biXKzCbQKgw9c5TIbmSWH4sYOQvZSzsiFuTfg2HCnQcyg5uo7g25+GscASdFj4rE9a69gFSG0D1PRZXSqyVC+5+Gnj2w36L+lnvVZ3X+vlpY2nwtc1CVILFLkh9bFm5vbv5RbCzNY6iq4iNzhYRqnzZU52zMHbQnfCj6s5Uw261UWI0KZyMhLMXBG4xRMQTGJ2YIGvZVTWmAngUsPFzHLQHSLb1b8UGqKZUtWVYYj8OOIiQnmSNe3M3ZMuwoHSzPsfzCCcFmdKewO9b7VJef/AAp174dhdliJPC15PEtuWu5Q4ZRpUEzAsLBuG08Y89j+lnuDomtrhZ3ru/1aOGwDQQ9xtQ7RYv0aSmWfygbcfeL+NntrCGCwvWG37JyeXKKburGCVaqiSlUxLO4PPc47YHio2wSEMKtE4yNsqnguCLp58wpW6FDQ7yVEh+YG/iTB8Ti2TRNBGv8ASpFCWPNFMKlAC8ZoBJ0TKq1OHJWc1wTq0aWG6WmgZkFEDa0nNgY5XZjdqnU4SQHQX5HWNTC9ONe7LMK7Rt48kjN0aWi4zfYhoEb9rMITtQfNU/uz6jGdN7RWpF7sdy57hshM1ak5mKd289kZGIlMbbpNRdHuIDidCLVjFliQnIkEZ/pPctyELREzOzO4cFr4PDMiGi0wGUtSSFk5QzP4+ERiXNadN0eSgdFZnYMkzUrTbeW4sAPaYC3EkMLSqiQ1SurnCUnrHew5ufx4QINMh0VazHRSJOZDkWIuDwih9V2nBUc0HQqr/Zco/RI7yPQYP6XKOKVOCi5fFDMQw4y+skun0jthyDEiTQ6FZ2Jwhi1GoVrZf5zK7T90w7EfWCWZ7QQemQpUxCULyLKhlU5F2NrcR+LxqYZwGYkWK1XoOl23GyjRvT/eCeq+Wo060k9boy5A3tcgGAMIEgI2tZzgSwjik3BMVkyWMwLWveoAMOx1OeZ3sO8mJxge4tbsj4fouUNBcRaYazaaShIIVnzMQlIuA297A9t4WMjQiMwcriQdEJqNs1kEIlhJ4kv6GEVbK0HUJj/nmtHfD+1c2c2iCvycwMpiQrUFg5HF2Bi5kEjqApAkwboWZrvw/wBTL0o1icpSthBdpgFBKQHWLhtwu/dY+EXEfql3JNYOfJKGHY/gWNhD+WX9j+YRCZ6UH6Y7/op9rP038A9sOwewvJ4n3iF7G0yUpWUzCcxdUogAoL7xu38tI8t0q4l4BbVbHmtnCD1btbV+ACdWdIpRyJQnMH1LqYDgGD98N9Ghz8OWjTXdRLGDLZ5I8inAACbDlAJ+jH3bTffojNeNlMlHEwRnRLAPXPku6wqnU4ZnWFmau2iRkyjuKST2vDbcBC1paBvx4oZJJu1NNngKCSNQS50Ya+yMLEYQwuIu+XNHD7XkVAKcw8lnfiOULOjINHdSHCrS704mOsN5SgWPA2cbnDHnrHtOjnfpiM7tA8vzRefxjfXzjYp1w29Kn7B9sVm9opmH3YXOMJmIRUErOU7juLjQubGMbEtLo6C28NndE3KfVrjvf2RuvoUT1yyQ6QCXG/Rg/aT4QhHI6IFMtcWgpartp1BSkykICLgOC5Gj2IF404+jwWgvJtY8nSL83qgUpVbVgIGWX+U3ueqG0beePtig6NOY27T4qx6S9XQa/BB6vGZswuop5dVNuxwWhuPCRsFC/MpY4+fg6u5WKLaScggKUFJ0Iyiw5M0BmwMRFgUe9M4TFSPfTjaa6af0nXTaXdydS2/sjKe3L6p3WyRQrioMLqxNM6Xq7kcG09xi8rDHlfyVMTFbK7KUuz0vLVSwdQoj0GNKB2Ygheby5X0eCXJspRRMKQ4CXVyDiNjBmpgvQ9MV6KR2ivzuRNWMzZSSC86nWnKhbXAIZjuzDRjwhp2HZJ/8XDf85Lz7J3RkaZm/miWzGERRpewBsWvCIXLLxC5ENn1NUSvtCLs9oIGI907uTfhYKZ81150BIGcnTK1uAbNcxqzaxjSjy715uPR510QLGZc744hSjmSpaSm4YBJLDW2/WGojH6O4DcA/FLuD/SGknSx8Ef2NlZKmYglyEEOPtJjKXoekXh8DXDifoVNtUkmelvqj1mHYSGxkngvK4kEyABItQnJNnp6Top2bMhWdkKG9CibPvHeIzXvEoDw22HcVqO1OMaWDKTTvgmvZXEqiclRnSwEjyVj6R5DeG+kLQSDDshbTNibTLJHP9oJhEGRFtEKV5UcuQDapKFS8qlKCtEM9yqzMNRxjPnztxDXAaVr4G1V4BZSirUKVSJkmYlCygOzgMODDSwH4vmRODcSZA0kX8/FXeCY8t6oHsshkTkqUMwUDlBcswANt19eUekjk/VaADqPAVZ87WTKz1DZ2/pdLwn5sn7J9sRP7ZRYfdhcrqE9fMoOhspbdw739TRmE6abrc6OFxhoNEG/P8+qu4dMMgCauYRJuEgi6+QTdu2FZG9acjW275JnFTxxttyU56gVHK4S5Z9Wez82jZaCAL3XlHkEmtloYlQASdF4mIDgjHDTAZi013LTNcCKvIpHwcTnOsGk90EvLIYgqC+BYszuHuQ/KMKQ3JY4L0hdbgQquzykpqFBDnMGD7g7l/CL4oEx2eCtKLbqjeHoy1ssO5zOe0gn1NDGCdmAK8zO0NmrzQyhqkSqeatYCnUEhJ0Jaz8vK8eyNrDxue+gtTpeQNy3ySshPWUCllPozNyY34RoY1txg6kDgOPf2LL6Kd+q5ooOOxPDnXadFMqQQH9UZDomObbAQeVg/2vRgzRmpSCOYBHnuPiFrJS5AhZospk2p1U5HCG7F0xg8bPzSxgeBmfIfCgPl9VtSLCFpOqrFNxq++GI8Hm/UrLzH2SMmODLiJzWNCO3n2926bMPqFjppIQOkSBcuoF0gm2h18nfeDSMacrydFjsedW1qlzE61KzmZpiVAKRcg6sEpe1wH7Rzd6GMtFcOB+6SlkDu/km7ZIj43Ny6ZVfeT49sYfFepxtnDMsUdPkre0SgKhJUWASHPC6rxeUOOFeG70V5xxAxDSexc32mrVTZgVlyoS2RJAHV3HipJbXTdC+BibEyrsnfv5d6NO8udfBMcjEc6BMTVTAs6pGQS0n6oStO7R3vDobfFQ7EZdrPyTFg1cZiOt5afKsAC+hDEhj27t0Vc2kzDKJBYVLG56CrrLmJSkMQmZ0aSeahc+IiWssWgT4kNdlFn4IXU10iUkrkmYiYA4OZc1C+S3UQX4liN0cWKGYhpHIoV/a8yemZOOX8kEqym4fNa3L2DnCuJDczWHjY+Cu15cC7kruM4pMMpMwhCpRAC5QYhLuzsXBO4htLRnYbDxiQs1DuBRpZHZc3DkqezCwVzykdQhLE7lO4SO4rfs7I2I2vzs5i77v9ApZ8pbkd4V3/AOLqODH82R9k+sxE3tFFg92FymeSotzIA5jW3tjM0C9JgWNYzTcgEnv2Q+um5ggcAQ5v2W3D3wSINF2h49mILgYT3jT6rf8Asg5QpyytCQwJuwvq7HThFm4gZsoWRjIjWZwo7cKPlxQ5KCVAD3ww4irKXgc4WGHU+GnerM2ShrKL73DQDrDtSfhwcgOdxI7btVpkrLuiAbOqecWBmaOjw0TFSJMySkZlZ0+Tw5JfcT7oRccj7rQ7p8HKdlLs4FTKgK0yglR47vS/ogeKIZFXNRKQGpjpFg1ssjcoA9oB/HdBcACGi15vEuBm0S5JOUZ3LJfMxFklJBOU66m+5hxjdgcc2UcfpqtjpOMPZmJrKL7+BCp4vQmX0WYAKyDyS7spWVVuKcvgYZlx3VnQWCT/AJ5rKwnR4maSTThVV81SE08T4k+uM2XFvk00HcFuYfCMh2JJPMleQsi4hYEg6JtbzJzgbiN4JBOut2OvCHIsdIzQgEdoWfN0ex5zBzgeYJUkiYHClaApvv149jwfCSSyymjpy4JfHRwxQW4W7QA8Udwlap86dN6PMjVzYFh5PI7wRow5Q/MBGxrborCjJe9zq0Q2VVJmVqZgS6QXL78iScxbewfmRBXtMeGIJ4fgQof1cU3LzH+pp2E/Tq/dn7yYwwvWdKe5Hf8AdX9qh+WS7NkDvwcvDcd9Wa/PNeTnrrBaT0UCVGcygZclHRr1NnzJKTxTcdgjMmc2OVrdfWdY4dhB7/mnIgXsJPAV9kfk7J0qVqV0eZ9AoulOnkju3vrD5NoohaEblywnyQB2AD1RCKAAtJ1HLU+ZCVOCC4BsdfGKOGYUVGRu9IbI2bp5czpES2LMxuntZTsYuCqdU0G0kYziYVMnplJbpFJFt+U68Lm8VfGC9rzwtLOfuG8Vdxmaqnp0IWlBXNQodUvlBYEOPKSQxHApFy0Z2GaJ5i9pNNI/Ow8D2FGlJjYGncqbZiWU0zKDZpilDiwCU+sK8I1oRcrnjkB8z9Qs+Y0wN7SfoulYH82R2H1mBz+2UzB7sLmkmXmnoSCyrF+Y03coyJTlYSVsYN7xCSOdC+XFV9pJY6OQpIaykK7UnTxzRbBG3vB7CPFB6VfICACaKBKnKICSokDQEkgdg3RoBrQbA1WMS4jXZRhUTupc0t3CyV2bdEZRdqWyPAygmjwWiR6YXe6yvQ4ODJEL33TDInpRTgomErJYhmAHB9CxYjfCJaXSajRaI3shEtjAHmKKg5AGV78SW8IWx10BSFOdERwmY9XLPGZ74ewzcuULzLnZpCe1Lqkg2UHG8aP3iNOOQxuzBetxEAniMbuP+qTaLE0zpiEoCgEIy9bV9Rdy4bfzMMvw+bDF533WDhpjDjOpPcfp+dqDgxmR5A4Z9uxbkufKerq+F7LdB5Bu/wBcMPOEAoZieeiVj9NLrflA5anxWkKJ1YqzcJ4eveY9L0fCI4r4leR6YxDpJsvAbfdEsMnoRnSucpKWKQwJQS3AF9eIIIMXfmeAQ3XftH53pNhawkF2m3YqmGTFpmdQul+sSAxS7lwX1bti+J6vqj1n4VOBbM6cCE63v2cSnfYU/nCv3avvJjAC9b0n7kd/3V/a0/lU/YHrMO4f2V5HFe34JUxSqEiRNEuWHmuFK3jNxDdYa9jwpicCJJmy3oOH5si4fEkMMdalMGydaZtMgqLqS6S+ttH5s0EKfjcS3VVcVlzDMXkr0SkqbMg5HSwALEqcP3RFhc5r70KIYGsZCBUioIa/Vs3HL6zEaFWbYGptVNsKtaKY5AXVYkfRB1v6Is0aqkziGLmCIu60iwAgk7q7XVEpUtCZYmBQdwSkjW1wBm3jSAxMka4l5FKz3Mqm2mLZ+TNRLImE3IKUkvlAHod9P2RDUMQDi+qsef59SlZpLGRdL2f+bI7FfeMLz+2U5h/dhc3nqUkFSSygLH2RlZQdCi4WSpGg7Wg86aTJKTdlBfoKT64NA0Zy7spa/SjM8Gfkf6Q0B7APB35SdSs3BtxLW3G0EHn/AKFkyi/kt229cQ0sBRZ4MbKPWA+H58VpPQU2UCNIu660SkMeScCQUsb4VXpDtoicuY0vKEguxFrvp3wJwF2mABVpjwLDfi46acWJDJTvD8efLdCEzzMerZ4lJYnEMY3VW8Hm5quWrisQ/h2ZKavOueXyZjxQFUPEL2oVKrOUg3uz92ntjSwgzxlvK/ivO9KgRYlktGjV8rCwk2YO4LnKblO9uzlx5Rn4LK2YteBdaXwP9/TtR+lhI6Jr4ycvGuXNXK9UrIBKck/SzqtzIJ9DPrBcMZ43l2JIDRwyjXsGnysbLLexsoDYASednTv108UOVy/75wjK8PeXAV2Bekw8bo4w1xsjitK1TlPEC/bHoejmObD63FeY6akY6em8Br3rEr8opKW4OezVtzQ089Uwu5LPhYcRK2PnQRqVLCQwDD8XPOMGWV0rrcV7jC4WPDMyRjv5nvTLsR84P7tXrTFEv0n7kd/3V7a79Kn7A9ZhvD+z4ryOL9sdyWcTkZ5Sks5IsOY074MdigNNEFa7B1aVImyFFSVG4YkHRlMdQRaFHC9Fr4Z6X5+BzZS1IVJWu9lJSpQI3FwDApA8jQ0mYDHG52dt2dDv90x7J7MLRME+cMhHkoBv2qbQNu8YuNqQw23l5AHYEW2txOXKkKSojMoMlO/t7Is3dRM4Bq5clTP+O+CEWs8OIR/ZqmSQZhAKszDTq2F23F4LEwHfh+eKBK8jbimJ4YpLWnnZ0/myP4vvGM7Ee8K1cP7oLna9YykMFC5ICVqlzNFgh+D6K7QYhxIpzeH5S9M0txWHIbpfzQ+TNVKWQRcWMNjX12cUjhMa2AdVNpStqqEPnWt+CReLBhJzOTz+kMO0XmvsCHV9UZiuXqHviXvpZo6zGy5zoBsogYV1K2CWtAB46Jp2SQDOU4uEuHGlw+uh3d5hDGkhniiTHRT1U9SlEq1fThyg8bGtbTV5WWRz3EuVzZ/5xJ+2INH7QVG+0EHmaw4d17gbKKdKCgxgsMhjfmCXxmGGIiMZ8O9UahGUgPzHY+hPLjBcRh/SB1sQ14j6rLhmODcIMQdKtp4dyiVMfVQPe8JDBTk6MKbOOwrRedvmtTUAeTrx90auF6NyEOk1PJY2N6ZzAshHj9lYweQFzkAhw5J7gTB+kpzBhXuaaNUPHRZeEj62ZocNEwV2EywRMAIbVtH3FuD7hxjz2C6Vlc0wvN3tz/tb8XR8RnbIBRGveVVAhhb6YtiPnB/dq9aYss7pL3PiPqiW1ksmalgT1NwJ3mG8P7PivI4sEvHcgfxdf1FeaYNYS2V3JCazBZiVmfKStMxPWACFXI1fi/Bt8DewH1gUeGRzSBSYKPaMKSCuRUoVvHQzFB+RAuIAtMTNVbFdpJoDU9LUKV9ZclYA7mc+iOpQ6f8AiElVtDWTllcyRPUo/wCUsfyxcEJV2ZxsqSmwOoy3pp1/8pf9MJTl2f1VtYFsQgp9anjSZcJweYiWkJkTUn6ToXc8biNHDvGSyd/zy5LAxsJbKWt1HCtRX34FXv7NnfqpnmK90H6xnMJTqn8j5JywCSpNOgKBBGZwQx8o7oQnILyQtLDtIjAKQ14fOf8AQzPMV7oznAnghhpUE7BZqtZM3zFe6KhruSagxEsPsoVXYTVrCR8WmkocBXRrcjcCWu127YJE0sJ03WjiYocRT8wBVP5O1f8Ah53/AK1e6ClzuAQI8FA0254Kz8m6v/DTfMMDyuK0hNCxtAhS0mzVXnQTTzQARqkjfBYm0dUnPM18sdHQGymSRg9SkumUsE6215GImia8FPYiaN8RAcL4fnbssHAqh/0K/wAd8LdW7kvNlp5K/guDT0z5SlSlABQJNremLMY4OGi5rTYTH8apBvk+CfdDnVv5Jv0g/wAj5rxxKjH05XgPdHdW7ku68/y+KwcTpD9OWf4f9okBwVHPB3KwMVpPro80/wBMdZVczVk45SD+8T5qv6Y71lGZqx8pqMf3yfNV/TE5XKcwW3ynpP1o81f9Md1buS7rBzWw2mpf1o81f9MSIn8l3WN5qzh+NSJyssteZTEtlULDXURDmOaLIXB4JoKSuxWVKITMUxIfQm2m4RRHjw8kgtoVb5R0/wBc+ar3RKJ6FNy+IWi9p6YazD5qvdEEgbrvQ5RuPiFp8raX9YfNV7ornCj0ST8KwdsaX66vNMRmC70WTs81lO1lMrRSj/CYsCFYYOQ7V5rb5SyOK/Niyt6DL2eax8ppH7fm/wC8cu9Al7PNe+VEj9vzR745d6BL2IpQ1aZqAtLsX11sWiEtJGY3ZSsKq08/x3xFqMhWvxtPA/jvjrU5Col4lLGpMLPxsLTRd9VcQPPBanE0c/CBnpKAcT5KfRnrT+1pfBXhEDpGE8T5LvRnqRGIIOgMNRzskFtNqphcN1sK9PA+iLZlHVlZ+Pp4GOzLurKklVYJAY3ibUFhC5rVpYkRqbrPUVPTBRc3A9cAldWgV2qRcxObKSH4QERvrNwUlzbpD8SnqRdPFuUMYWJrrDkGZ5bqFZkrCkhQGoheRpa6iiNIIsKCupXDpFxw3xzSrhU07tYOCFBVgK5QQFUTLsLao/hV7IpN7CvH7Svban8sj7H8xhNeg6P92e9LkycEi8QSAniQEHn1DOpRgIBedEo94GrlgzhldBd97x2U3TlXMMvqofhmJZlqRM1D5X1sbg+jwhqfD5WB7PFKYfE5pCx/giiVcoTTw7EQk1Qa5vBmvFaphrxWqmRNB0IMXBB2VgQdluFRylPuyx/NkfxfeMQsPG++Ph8liYm8UPNUCrz5lmBjKx+MaG5Izqd65JiKM3ZCCV2KS5S0oXbNvYsOEZkcD5GlzeCK+VrTRUGO51SiqVcpYjj2jn7Hi+GytfT+KpNZbbVnAqtS5Qzg5gVJJO/KTfw9UdiYw2Q5dt1aFxc3VEpamLxSGYxvDgiObmFK4J6eMbYxsB/cleqdyUsMtcHCwVQilNSeUO0RYKrtkiYpUGX1mBYh+zlG1GwP0KxpHlotTKmPLzpe4cWv2NChZT8pRg622EuU6FTlhZcMbmNCVzYmZUoy5HWi81III/F4ymlwIKcNVS8MqUvoAItke87KLa0L1HPz307YmSIx6FQ14cp1CBK6rV1OAxS3MQxG4nRVNI3sSlp445VRef3amL2la22/So+x/MYSXoej/YPeua0GIFaloWGWknvYx08GQBw2KFBiOscWu3FqljdQrOJYchQ0bf7d0GwjG5S/klcZIcwj5q9hdL0SDnfV2vaATyiR3qpjCx9WzVXpdKDMKgHLNYb9TfvEAMpDaJ0Ry2MPzcVpVTighABJ5AlrWciz6WiWNzjNaq+drfVClU+/WKaFFvRaia1wbxNG1IdSJ0dRnS43WPbDAOiZY7OLXRNlD+bI7VfeMSsbG++Ph8lQ2q6QSFGUeuFJIuzsXIvrbdCs7GvZTtkLMQLaq1BOWuWFTElKyLp0vyfjzjzMrWtfTTYT7HFzbI1ShRUipy1dKwSlZDku5BYgE6gN/wBOY2i1zWAxNJscAs7M0u/UICcAsABvJA1DdwjGMT82Ug3yrVaAe2rG3NVxUISGD23D8NDg6OxL9cvnp/aX9Mgbpar0lapazmSUD6IJSfEgm+sXn6OliZdXzpdFjY3uq0QjN4J1Sy6gIuT1d/vhnCTOikAGx3CHK0FqLUw6w7Y9GEi7ZIWM2dT+TftbcRwjbh1NLHl0bfJaU+KpV1VDIptDYcmgcmGIOZuoXMnB0Oi1KAhISnQQzug7KAqMVETQbpSXk6LKbRalFraWbxSRoLCrsNFaUlSVL6M2IBcnU3a3rhd8Qa3OiNeScqgxOvHSBAvlIe9ng+Hw5yEnihSzAOAHBMmxp/ORwyq9ULT+wm4vaV3bb9JL+x7TCS9B0f7B71ymZWdBNmIUCUpV5ZDm90gnfZ7ww+DrGgtPh9kl1/USOY4WAd+Ou1o3g6UTF9IClRSlk8Q+vsEZmJL425DpZ1RyWvcHjXRHTJCrEPCAcRsptSJlgboqXLrXlJjgV1pe2jmZClTEhi4Hi/44xpYJucFqq5+QZuCHCqHRdKptNBx4QyYz1nVhXEo6vrHcltshWlapo3WV3mx9UMzxZKXdGz9Y5w7j5/4ux7JH82R2q+8YXQMd74+CrbTyQqnnZgOqkqD7lJukg7i8BeLBCAdkp0e0a5YlioDpWnMJibuOYG8Gx7IxJME19mLccEZmJLaz+allTEqDoLpc3776R6XDACJo7AsWYkyOPapc1m3QTI3NmrXmqZjVXotYmlVeeOpct505aJiEs0tancXJcaX06xePJPYw563F/A/Zeja9wy3sVW2orzLCUJFmJJ5sQkNw390dgog8lxK7EyFooJwwOYpUuSpd1FCCp+JAJtG1CfVA/Oz4IDjYtKtdICwoEMPQOZjcY6iCsl7bBCVZbTDlWoMgWUAcxDsABv5WjQot1HHgs+82h4cUU6aWwSgkNYBQIPp1gVO3KKCNgvAxCsofjL6JUe4D1mLZeajNyWPjQ7CNx1EcWXouD+K3oZgKlzFEOAwPAbrdsLSMytDGjdGYbJcVTxKcDlUySxfMDqdWI3aaemGIGVbfggTO2KbtkfnKdPJOmnkwhiBTCn4Tqre3KmWg8EE+mEV6DAGmOPauO4ssomFVj0gdSC/c/wCBDuH/AFGVy2Ky8WerkLv5bhGMAFPIOdSzmULkJUUJe+XMBc8X9EI4szzjK1ug7rPbXJTCI4jZOvjQTdS1CVpCkKCgd4LiMV7HNNOFFOtcHCwoq3EUyyAQtSlaJQkqPosO+Cw4d8tkVQ5lQ52XTUnsFqorGWvMkzJaPrqysH+tlUSntMF9EOzXAnkLvwsaqnW17TSBzKC7RYiFMEK1BB7N+ttHhzBQkauCh8uhaDuqs2YlCUpBTcE5Tobgjrbu/jBg1z3FxvvRXOaxoaCO5VtmVtUFLZQbkcxoByvDWIFsa46oOANTlu3H8813LZH5sntV94worY73x8FHjiwJZzEBP0idw/7Yd8ZfSD3BrWt3JVYq1JXMZMwFapbqMokkIIDk7gH8knke/fDEMYcQ5417EjI8gEN2RuTMUgJCpKkJ0BDFPY4jTDw3QikkWk+tauQQoaiMuep8koZfrEm/Nkj2wLrNaHzRhGavXyUBqygtNABOhDseV9DyjjJl9pUy3spKKtSZoKlNYhIYl2Ylmtc8njzeLjNuyDjfmtvDvBDc3L5KLE6zOhaQTYkqlrYki56raMHPENyikMWRwJ8x9VeV+YEDyKa9kJ2eRKJVmLsoniCzd1hGlhgBmrn9AhkktF8ktYy5cXAKgFNqz6+MejhrdY01kUlmXKWGXLFwCTvZrGx330h8lp0KRDSNQrixNWxUMraHNfvHvgGXLsUznzbhTTAWIBvEOutFLa4qlOlzAHCX7CXHviGx66nVWdLpQGirTZSyM6m79e+GWuGyVcDurEtQ6YsE+SkX00/F4CQer15oorrNOShnySJuQFgtrcHLet78ING4FmY8EF4IflHFOOxtqmWOCVDwSw9UZeINsJWpCKICI7dpdSOaCPTCAW/gPduXE6uQrMQp87KKn4pJcDja8acbg0abaDzWLNG4u9b2td+zgEdwWtqkI6JMnMzEfRABvdWjl31hObqL6zOBfib+ycw2JmjbkyX8Ez4bTqSL2BD5XzMd7KIduR4RjYqZshBA157X4JoeXjakq+kH6NIUf2iwHhckxeCdjG0dPijCYsbTRql+fPqpqhKVKVLzAuQXRpvUxy+PdGiX4cNz5ga8Ck5MRLKcjm18vOkAqKPoTNQtiySARz4emG2SibK9nNJCPqw8O5LKZeeS1gw8oG76h+R0fd4xUuyy/RHDc8NcuP5wVvYuTnmqWq+RLDtNn8A0XxRDQGjir9FNMkhe7gF27ZD5sn7SvXCKJjvfHuCp7VUqpkvKkZiFBRR9dIPWTa+97bwIVmZmGm+tIPBc9ThxUxlnKoFYcBgQGKCk73ch+WsUw9vflHK/ulpqa2zzR+mq6kgCcqWUsxllAUOTk687w+2B37iguxVCgFNKUEkFrAvlfdwcwfL6tJYOGa6W9bXz1fo1pReycgIIbQkuX5jwhYwOBFVSb9L5hBlUqlpJm5UqcnqEt6SQBrYARBgNW4oLpQToFBNqhnkJBukW01Jt2E2/BjILD654WtFrhTAo9olgKQpKnWxCmGVx+0ncp8wPFgY7BgkEEacP67NqU4giwQdV0bZ+mTLlSUoDABPeTcnvN4cw5JYHHc/nyVnAAUEsY8k9Zg6iCI3YK0tZUoNGkOChKVKQWBUli3GzFxxuIYbbsx4WgO9XKF6qWAhRP0Ys0WVBNCyh6sQlv5UE6typ1jeatAxRXQrF6j6I74PG3igSv4BRYXMZRJllSiLFyALe0RWdtig6lMJo2RqoqOYkLClva4t4W8IK4HJTUJhGe3J52Q+dI7FfdMZE/sLXi9pEtuUuqWDoUn1wiFv9H6scFzHE6ZXTTlzEsjKyFFizJ1v3+qDFwDWtbvev2QZ43da97xpWh+qYsFrBNlIWODEcCNRGLiojFIWlRE/OwOWKrHJMpakTF5SkA6G7vo0WjwU0rQ5gsE0qPxEbDTjSkwnF5dQCZZuNRwcln8IriMLJAaeFMUzJRbSrGIVIloUtWgEDiiMjw0K73ZRZXLayqVNmKVc5i/dHroYREwN5LEfK6RxrirNdM/JIAllDPvJJ0fXQb4FEw9aS42mZnjqWhra/Pwo1sPOR10AHOesSeAsAPH0wLFh+YE7J/oh7PWaN912bZH5uPtK9cJLsd77wC9i8lS0TEoIClJUEngSGeBOaDug61okrEJqZAp5JUFLQ6VNZkkDUObuUt2GEcEHsxD3uFA/miHiwDE1t6hWFRvrIVAYkSwEma/0nSzeMB60/xKJ1faEQlkkOxFnI4dsEVEKx6typyjUwviH0MqJE2yhuCz1JmAjIVHTO2mhZ2D978IysQ1rmEG67FpRBzSDW+y0xNRTPUZiQTmJIJF78tAfw+sWgAMQDDwUS2HkuC6tg9QZiJSynLmCTl4PDEXsi0YmxaVq2Z11PuJbxjZZsFmu3StiKWm5r7iO0G8Pwm20kpmgOvyV+vrMiHyvmtyijRbsqIRTM++tV3/RDzULSkno0jjf/AGirZWPdlBPl/aamwEsMRle0Af8A2H/5181ZkTMwCma3oi5ABSetA89UIxKWy+2GYzolZBRWVTiCCkkHla3BooxgqiNEeaQk5gdT8vkrdFQknMu51HvMCkm/axTHAbzPTdsefzlA+190whP7sp6L2kT228qV2K9YhELf6O2d4JF2mo+kp1MOsnrDu19DwaB+V4JRcfF1kBrca/ngqOxM7qzEB2BCg+txf1Qt0qz12uPHRZWCIotCnGKKnzFpRTIWJZZ5ikguC2hSecMMwLI2D1zryRWv655ayO64k19CpaXHF9OJC5Qc75awpuJNhYfh4DicBC2IyB1Vz/Cu9IqXqnMo9hvz2VjaWjzySHNr6+uEcFLkls8VOIZmZS59SlisOzhu4F+7QeEepfsCseF1OLeYpTUlPNnq6OU5HacqRzJ0HL1wN3Vs9d26LGJp3dXHt8B4p6wXBkU6SEuVKbMo7+wbhrGfLMZDqvR4XCMw7dNzuV0rZL5uPtKgBSGO974BWKjUxQoQ2SFt9SgTJU1w6hlIu9i4U7Nva/Luo5BlAUFdVqRJzoAJYXO597DWHHPcGAhIQxtc4g8NhzQo4rNyv0g81PuhT0iTa1sDo+IR9Y4jbkfuiuET5i0ZpgH7JZieZGnY0Nwuc4arHmY1p08lT2hlhn3wLEtG6iEm6QFw34/H4MJ1qn84yUnLZbZdNps/KpwCmXqA4BBVxLfR0v4XAtXZHxKeqbUdoi4CIdkm17Z1PxPrjWZsFmO3S7jMjMLaphmGTK6jsgTR5m3xW1DME5Blr1A/6IMFe3KcwQo3ZmlrvFYl0KX6xKgNHb0sLxQaajTuRnyueAHm62uvsL8VisqQh+O4RdrSUF76QgqMxXM2gziI22eCHFG6eQMG5NKY0ikqFnHHs/HohdmKZIw8CnsV0XLhXgnUXui0oi0LLkf2SP50j+L7qoFP7BRIvaRfbYdaV2K9YhELf6O2d4JWmygpJSoOCGI5GJBINp97Q5padikunUqhqSkuZZZza6ToW4i/gYbxEQxUOm4Xmy12EmLTt9EyTMGCphmy5ikZ2KgACk8CxjKix742dW4XXmmuqp5ex1XvyVygw2VTgqFifKWohzv10AfcGEAnxMuIIB24AKWRMjsjc7lLW020WZ5co9XQqG/i0aeA6OqpJPJJYnF/tYg2F4GuehakEdUgAHede6Nh8oYaKXw2BfiGlzTsmDYyiXL6ULSU3DHiRmB36D2wji3tcRRWv0VC+POHitfkmgCErWwnbZP5v/Er2RBWNjve+AVmcLmKFBCEY7haaiUqWpn1Sr6qtx9/IxFLnNzCkl0CZkppU9BTmByFQseKbwSB/wCxyz5o3MOcKwjC5QLhA73I8CWg4gYDdKnpUmWgVmrr0Sxc34Rz5Ws0QmtLtUsV1WqYXPdCLnlxsppjKUkjDzMUlCSHUQA+l4GHFbM/RuRmZp23XV6WUQlIJchIBPEtct2wYbJYK3T6jtiQoKCztnFKUo9IGUXbKePbDjcSAKpJGE81AdjSf70eaffFvSRyXdT2qtP2CUVBSajKfsf8oNHjg0UW34/0gyYQuNg14L3yDm/4v/8AF/zi3p7f4fH+lX0N38vgoFfBs5vUv/4/+cWHSVft+P8ASocDf7vh/alpvg5CSD8YJb/L/wCcDmxxkaW5a8Uzg8OMPK2S7rgrq9hQQ3THzP8AlCQfRta+IxvXRlhb8f6W8vYdI/vj5o/qgwxNcFlGLtRDCNmBImpmCYVM9ikDUNq8VfOXNy0pbFRu1dxjBk1BSSopyvoBvbj2QBPQYkxAgDdD/kgj9YvwEdaY/wCg7kFHU7FSVpKVLUQQRon3RZry02EOTGF4ILQqNJ8HiZaQlNXUZRoD0RbxRHSdXIczmC/H7pJhewUHH4LWt+DiXNDTKqpI4fkgPAS4tE9kRtjBfj91WRrn6Ocfh9lTHwRUn66o8Zf/APOGPTn8h8fugeit5lF8K2Bp5CChC5pBLkkpfQDcnlAn4hzzZT+GmOHZlZ36q8nZOT9aZ4p/pgRcSmPTpOQ/PFbDZaTxmeI/pitqfT5OxFMPoEyUZEOzk35xCVlldI7M5SKpwYhUzLQ0iecTS7OUPxbZ6TUJSmaFdUuGLbm4RBAKq45t1QGw9Nxnf+xUSqdW1a/IKk+qvzzFcoU5Qtk7DUg/u1eep/XHZGqQKIKml7G0oIIQpxcddWu7fFeranjjpiKv4BGxSI4emLJXMVsmQkf9xK6yuX4htTVImzEpmBkrUB1UaBRA3cI2osHC5gJHAcSsKXGzNeQDxPBa0u1FYtQSmZc/so/pjpcPhoWF7xoO0q0OIxMzwxh1PYEdp8QqPpz1k8kywPuGPOydINv1IwB2kn6r0bOjiG+vISeygPkphXzX/TLPbk9iRA/TXuIAaPj9yiDBMaLcT+eAUcyvm/rVjsy+1MFfiJYqL2gg7af4hsw0UthhNj87UKxPE6uWMyKhak73CXH+m8aWBxOHxDsj2AO4b0fisvH4XEYdudjyRx2sfBCvlRV/r1/6fdGx6JB/ELG9Mn/l8l47UVf69fo90T6HD/FR6ZN/L5IxsjjtRMq5SJk1SknM6Toeooj0iF8Xh4mwktbr/aZwmJkfKA52n9In8ImMTqcyOhmFGYLdmu2RtRzPjC2BhZIHZhe31TOOmfHlymt/oks7W1v+IX4J/ph/0SH+KQ9Ln/l8kw4VV1akhU2pm3uEggW5lvRCkohBprQmY3zHVzir8ysmAEmbNt/mK98BpvIeSL1j+ZUNNjK5hITNmAjUZ1e+BtcwmqHkrnrMuYHRZqlzVA5aicg8QtR9BMGaWA6tHkhOdIRo4pPrsbrZayhVROcftqvwIjRZDA8WGjyWe/ETsNFxVf5SVf8AiZ3nq98X9Gh/iPJD9Km/kV4bQ1R/+RO/9ivfFvRov4jyXekzfyPmunfBzVrmUhVMWpaukWHUSosyd5jFx7GtlporQLb6Pe50NuN6lK+MV0wT5wExYAmLYZlfWPOM8r2UMbOqboNhw7FHh3SzlhAmLG8nMbDxgGInELMxUyBjBdDyTRLokpDByeKiVHtuYwnYyZxsny0SRcShm0WKopJYXkSo791gL33E7ng2H62c0XnzQZZC0KfBKyVVSUzkeSokMQLEFiDbk/fA5nTQvLCT5lSx+YWFpiOEJUkmW6VgaOWPJoNh8e9rqkNhNRTEGnJYzniY3E/QWCqOUqegV+Ul/bT6xEKsnsHuKhqqIzKqclJDmZM1+0Y3nYhsGHEjtgBsvnDcO6fEFjd7O6M0OECSXzZiRqzAd0YPSuMklAYRTd+a9B0Vg44i5wNu25K8Et3wtgsNnOc6hN4zEZRkG6kIgeKayGT1FfDufLH66iEm/JoNPimTQNDhr+fNBhwzopiQdFquS7ghwXB7DCDJHMcC3cahPPY17C12x3Qlez8tyyljhp7o2m9PTcWj4rGd/wDz8JunO+H2QvE8JVKu+ZBtmHqI3RtYHpKPFaDR3L7c1hY7o2TC6nVvP7q7sQPz2T2q+4qD40/oO8PmgYH37fH5Iz8Kyb03/k/khToz93h9U50n+3x+iA4VgSFAKUvMxukWHe9zF34wOvIgtw1UXIhi9dlGRLhXZujPe+tE00cVJhMxUxPX0G/jFYyToUR4FA0tKfCyia6ScrH07vCOyetahhpp7USmKCQHtBbpUq9lRr8JlTSFLTcbwSC3CDxzuaNEGSBrj6wQ2t2XllP5MlJ3AlwfaIYjxbr9ZAfhW16qV5kgoUUqDEFiI0GuDhYSLmEGiurfBh8zP71fqTGH0l77wW70Z7jxKVsfqJUqfPXOKggTVPlDm8xt+gDkk8oyZc9eoNe1ex63qsO13YE04VTSQgLkMpKw4UFZsw3dbRuyPO4iaV7qk4cEu6Uv1K5xtJtJNnT0/FlKSuWopCAoG4N7DfYu2gBe0a2HwzGR0/W+Kz3yEu0T6rChPkFFRczJbFt1tQTvBv2xlGbq33HwKayZm+sq2zGzwpULSlSmVMUcpNgHZP8ApAi2JxPWkWOCiOPKjBrEdJ0buuzjhqfYfRxhfq3Zc3BEzC6Uc3DJJLlCXPd6oI3FzAUHFGErxxQjFsBASVyntcp1tyOvdD+F6QJOWTz+6YinJNOQSg/SI+0n1iNcJh/snuKkWpq1ZcD8rM1+0qNjEgHBEG/ZGy+f4QkY0VXtHdM08OzaemPP4vrHMaBq3gePivRYQxte69HcRw8FPJo8yUk2bSD4XO2DKDVqk8bHT5jwUhoy+7t/2hM4V5fr5poStDdFImgG8mCjBR1rap17lpMw86hXc3teDCBjGENGvP8AAhF73PBcdOX4UOCPwYygw1m4LQMgvLxW5pApKkq8lQIg8BdHK140KWxAbLG5jtdNUD2XkGXiEpB1Clf/AK1R7LEvD8OXD81XjcMwsxIafzRFfhT/APjf+T+SFejf3+H1TXSI9nx+iD4AEu+frfV3EcYSNCU3oeSM33WmoO/Yt8UpgZoUbhg/u5REm4TfR+DGIebNAKxJq2ASQyf2Y4GtFpz9EAi2ON9qzMry/Vt2x2Yq0XREYH6hs9mgVScorIKiSRpy7hEE3ujjovDg2AfNXJVdoFADnui7XrH6QwLYXAtOhv4b/NTonhSSoeTxgjXXssxzSN0pY2c56S1uqeOpY8OUO4GfMSw94S2LgAY147j9PgugfBd80X++V91EK9Je9Hd9050b7rxSbtqnr1IKQpOdeZJVldOYlTK0Ba4fhGWV614vCDuCY9kKqlNOhFLMJRcAKPWB3hrEaE2tq0edxbJesLpBr8EnEW1QWuzWycmQqbOydeatagGYIRmORKRusx741D+pG0OPAKjWAG0fXSgl7hgQD2wqcGL0OiJa3RIADB78z6zBhh4+S6yqlNgsiWorQhlHVWZZJ5nMoueZvBZGNe3KRoqhoBtUKzG0ypikTSEl0hAHlLzlkt35h/DGWcIf29t9lKxko0Vpj+JdDTlSyEqUcqQ+8lgeLgX7ojDw9ZLQ1A1Kl78rUsYfOSsypiFZkryqBZvpMqx4KBHdG9GTVEbaLSik6yHN2KabJKq1YTr0yj4LJjfme1mEt22WvMUvBQRufi6bwdfkbTTPZmduEZ0F5WluoqiFqzUHODtDdg/RXMNC8vXHZxbnFpAwewjQGQi3q60CpMLzRFLltHKECmJv7IUwVZi1443fAcFOMugWnsriVMsNFME1jpiXnuU4pzxFTB3obTSwMSpyGdQJLfZWHPb7I9GXXhnjlX0XnctYljud/VSfCp5NP2zPUmKdG7u8FbpHZvilMSMrBViwvu3cr7xCc+spPBXioMo6Hgfor0meshlFwNDA74DZeh6JjlGZ7xQPmVMBFltLzRy5eMcoUc/LkObf5PbHAjW1h9NCwyvy1P8A3CUKUQ+8C3Y8XZo2liSjMfBA5ksFKwVMACe0gHKPFoNhXZZhXHT7/AIUrbw7gTsQT3AUPiU+fBYfzRf75X3ERPSXvR3fdX6N90e/7Jfx+hM2fVIBZzMuz6lgAN5JIDRjzTCIWV67Plwo7QAue00tRVKlyQuRXSh0bISfywF0qJSWSoJ1zWNi/Dst3frNOvd9x8lj9267Ps3IqUU6E1ikqm3cp0A3An6RG8+54G4NGjUwy61ROKK61mzkoDrUlI4qIHriQFBNLSlqpc1OaUtC0/WQoKHikxxFbqQQUkbUBE6pQhCVImpVm6RJYskFgLhySddw38AAOjzOOrTw70KSi4AbqH4RZEuagCYpctaHEtRcpUWBcEHg72JtoYD0eXNPq0Qd+YXTVxQ7ZrIKeQkZsyVFKnDBwpyBe4cm8abS7O7ktDBOuIgbD5piw5INbUcc0xvPjVx7S7DxNHMfJeWwDw3ESOPAH5orUqZQaOw7WBlN2RJnPL8zt1DUYqlCjlTOtqrUHja/ogzYC4akKjsU1p0Du9HE1Sej6QlkgOSeGr2hMsObKFpCQZM52S3O2nSVOEzcn7JA9De2Hm4MgakWsx3SLS6wDX5+boknEkJSFy1laTqlRcjmD6xC5hcTlcKKaGIaG5mmx2qD4w6goixNoXfFo5jDruriW3Ne4abKwpd2gOGgysDgcw/NleaW3FpFH83VGX/9wpeb+LKHqaNiv/HesYn/AMlnipfhR8mm+2v1JgfR37+5W6RPsd6Va6pzqfQbhyhMmypdm3K0mVYDNmJ1YWA8bR0EIdo41S1ZukWhge0uLzvRoDwNiuWmvEqxS1WZwxBHGJLCw1djmFr9H430htOBDhvfHtUddWZTlAKla6lu9oPFAHjM40Eh0tj2xyCMNLnVdWQNedbqKTWA+UnKdzce+BzxMHsGwlIekGZbMeRw2Lfrz8bW6phWCSfJDwuBTqQ5sQ+Zhe46itFvNqlqSFZ7sxS1m7GYwQG9Es4EesB3qiuYAlZI6pSQ3M6elj3QbCtcZm1uNfBCle0QyE7EAePD6p7+Cn5rM/fH7iIJ0n70d31Knov3R7/oED2ixQ08+pKADNXMySn0zqVlDk2Fibm0YWKh6yr2Fk9y9TKSMMwjsXL6ermU9SJ8xS7rWmYpJObUpmJCywKmcBQJHO0NNqqCyro6pvp8XpjMR8ReTMUARLTNnEkakLQlSkA8TlO83itHin2xwlop9H4LplDW9JJTMUkodLlOrdhGo4HeCNIWIoqcpBpIWK4rTomqnzJElyoArmS1TSD9EFRcINnYNBwDVWjuhwzPbdr+d6G4ntN0nXoZJROHVWqQQpMxDP10JD2YsVAFN2LO9ms/kUlLQPqKrIxCahMmoRMIXNnFKgR9EAvu+sR6OEAma17nMI0AQA4gB1rO01WqQrOFqm085TTMzuFM/klghTOUkBiA40uLDhrxRFOG3d+bqz7Gu4KsbJZhTywoMDMK5f2TlT6VJUrvEMgDrCR2DxH+rTwDSIiTxTAudkq55S2fpFZQSQD1y4fidz2jdlj6zDtabqhqNSOR/wAXj4pOrxDnCrs0Dx5j/U1zZY6ROYcOx7xnMlIcY+IF381rCNpAfwJqvkrCKRA+iL8b+uLl7ibtEbEwCqUqpSSnKQCkhmazcG4RUOINjdXygtojRRTKGWQ2UAcreDRIe4OzWqmFhGWlWRhkqUlRIca33coKZnvIAQBh44wSUKROByJTEmPLne47oIkDsrGhW5zWG94Dg2u1dwPL4Hv3B8FfFubQbxH55ckFwmcVYnLJOiykdgSofjtjXlbWFPcsaN2bFDv+iL/Ck2SnJ0C1eoQp0ddurknOkAKZfNKNHLzv1rBJU4DEjfbdaFp2ASlrdOKvA648x1A08DdHwKsIkp1aAM1aF6xmAw4cXBo18vAKcRcJyl5olQWg60tOjDu145w5pZmEgjf1jWgFUKqc5LdnhEButrzONxAlkdl4n5LZZyywApKszuBdvcdYsAKtAe8j1fj+cCqVYsiURdlKHov62h3o9tyl3IUlMYcuHDeZvw/1P/wT/NZv74/cRFOk/eDu+pRui/dHv+gS9tcEdNVCb5DqJsDpffpo7jeBGS8GwQvYsaDhm5tq1VLY+hlKTTTprKTUzZhyEApRNMtYIGvlBJ1uGhUSfrOZyA8QsprBQKesLweRTICJEpEsDgLmwBJUbkkAXJ3CLucSjNaBsrhUNX/G6Kqy0nJBDKAI4EOPAxC6rQWu+L0FPOmS0IlAuohIyhSyLW0c2gjSXmlQ0wEhcdpq41E2UgzUSUhSlKWvyRmJ1Tv1ZueoZ4LJ6oLgL7kqNTqiO3WIlcwU0tYXLGUpV9ZhYZvpBKitjfUhzAMJHTc5FH8+eiu860NkyUklUtEhC9ZcuWnlYbjvDvffBIaIJHEkrbwzahAUuNzCmqnEWImqI7Qp49RC0OhAPEfRfPZXlk5I3BTFQ4gZ0kL+mksrtAcGM1uDbBKeN/L881q+mOmibwr5hMaVuAeIeFyNaWkDpaHmWq35wAAbWHgb3g9j+CWo/wDuaeCvpUQE/S4q03at2+uAEDVMg6Dig2O1pzBA0384bwzB7SRxkp9lCqZZSsXa+sGxEbXxmxfYk4JHNeKNdqvZus7gwOJv6QbVadyJK79Qm7QvCJ6VYmgpYAzN1h5JB9Lw06Ix4MtJJocd90g2QPxocOfDuRn4V/0Uj7avuwt0b7Tu5NdJey3vSJhtepOZIbrBuzs7nguMha0dY0a8Urh5T7BRWkVa+78e6MhuhIHevcdGyl+HAdu3T7fBbTB+2BycD1l4vQ3QcVkMhHX5eY0/AtpbD6ebvB9UQKBR8JJF7DJM3eVieo5C2vsi5q1XpB0ow5y78a5IUnfEngvKRgEOsa8F5awzAMeL6xw2XPIJoD8/Oao1tRYpB119fraNLBYd2YSnatPFJ4qYNjMI3JF9lfVdH+CU/ms398fuIgHSnvB3fUpvor3R7/oEE2nH51PB+uYyl7bCi4Gg8knbY4tUZpEtJSEyx0iCLHMmwe/WKbEdsDiw7GOLhx/NFm42PI8AbbrrsvEkGQmepSUoKAsqJYAEA6mBEG6VWmwubLl4WSM2K1KpaC6ZXSq6pd3DIfv56wb1uSFlaf3fFPGA4jImyQKSeJoSQ5UoqXcurNm6wJcs49EBe0g6ozCK01ST8L65pEtLfkhfXVW9xyt4waECigz3YXPKRSUhCigKuoqC3ZQZgkZSFDtBsSIKQTxpDoZVarZ3x2cOhk5FqAzdcq0ADknQW7b90UY0sbRNrmMMjsrQnbBqToZUuWS+TwcqKi3JyYitSea3sPD1UeU7q5tF86n/ALxXrj02G903uXzjE+9d3q7sxUJBmIUS6wCm9nD7uPugeJYTThwRsI8C2nimtC88tJS7psRxa3+8Z/sPIPFbJuSIFvBBegWpRASSeyHc7QFmiKRzqFo9htL0aGJcm54DsjPmkD3aLXw8RjbqhO0M9JUkC5GsM4ZpAspTGuaSAFRmJ03ki0MWkqQKvxFZdAdI38T2+6HIo2+1us7ETO9nZT7In88p/tj1GK4v3Du5VwX/AKhnemn4WP0Mj94fuxm9Ge27uWt0n7De/wCi5rLUxBjTlbmYQsxhpwKOYfN3d4jzbwWOs9xXsOhcQ3WI8dQiGE1PQTCoy0rB4gFvGOcCTYXPwT4nuAZYJsEfI/n9azVFcwzV5XOiQkADhpY+ntiasVwRsF0c4P62XfgPzioqqeEg8SCwidym8fimQxlp3OwQhL35a/jwi5rZeRbmGoVesmEC2+GsGwPlo8BaHO4sgzDcmr8NvH6IdG5ax11X4I/m0797/ImMTpT3g7lu9Fe6Peg21Hzud9v2CMo7r22E9y3uShtZTKXKCkgHozmIIBLb2f0jf3RIQsfEXx2OCYNnpkvEsLNMSBNlpy3uxF0K7NB3QJ9tfazonAsylCqDAcQRLEhNOEKAyibml9H9okKzcPokuIklpN2mWTOZHkA15/n2ThsdssihQq4XOX+kmM3YlI3JHpN+QG92ZBY3KEn/AAobTSpiRIlHMQrrK3dg4wWJhGpQJnh2gXOQpaUuHAUXCrh8r6Hvu3AcIKhEEBP+zVMlFPLKQOskFRALk73e9tOHCKcVuYKNrYgRxRVOsQnFZ2jkL+MzmSo9dWgMejwzm9U2zwXzLEtcZXUOKoyZE0EEIW4LjqmDlzCKsILWyA2AfJNWDYgsFRMlYchwAfEWEZ00IqswP53la+GxJBstI/O4I2K4fVmeYr3Qp1J7PMLR9JZ2+RQ6urpygUolTADvyqf1Wg0cTBq4hLS4l50aChKaCaT+jmear3Q1nZzCRLX8ipVUk8XEqYSBbqK9bRYujOmYeYQW9aNcp8il2dhFQVKIkTy5NzLW55m0ONmiDQMw8ws98MpcSGu8iiezGE1CauQpUialIWCSUKAA4kkWgOKmjMLgHDbmjYSCVszSWnfkmr4ScOmzpMoSpalkLJISHYZTGb0fK1jnZjWi1cfE97GhovVc9+TNZ/hpvmxpHExfyCzfRZv4lTyMArQw+LTNdW/3hLENgkt2YXSbgGIjIpp04oxKwiqa9PM8B74yxppa9ZH0oC0Z2m+yq+azMwir+jTr7298Wsc0KfpR1VEw3zP+qnM2ZrVFzIWT2p98WDmhYcomldmfqU2bFYFNlImdNLYqKWCsp0e9ieMDJ9YlNRtqINO9k/T6IFtZsTOMwGlk5kquQCkZS9x1iLHqsNzGNHBTxMBzGis3GYaR9ZBogPyGr/8ADq8+X/XD4xsH8vgfskPQJ/4/ELoPwcYNOppM1M9BQVTMwDpLjKA/VJ3iMvHzMleCw3otbAQviYQ8cUN2h2dqZlRNXLlFSVFwcyBuHFT6xnndepw2LhbE1rnajv8Ashx2Uq/1P+uX/VHI3psH8vgfsg8jYivo5qKikkFagWXLMySkKQRceUBwvcux4xxFiisyXqGetE6+z8CcZU6tI62HTgeHTUpD9vTeyBdV2qnpDeSX9oqHG54KZFMJCCGP5aSVn+IKt3QRsbRuhvmJ2SV/9KMULkykd81HsMEtBtOqNgKgyUyly0EBASesncB7YFRu1sDE4fqww8q2VtGxdQAAlEtIAYAKAHcBpEgUiMxsDRQvyW6djKrgjzxE0rf9CHt8l0REcsBbiJXLeOXLYRy5eiVyzHKF6JC5Yjly8YhcsKiVy0MQu4LEcpWRHFctohcvRy5bCOXLJiQuXolcvRBXL0QuWI5SvRyhejlyxHLlqY5csxysvRy5eEcu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hQWFhUWGBoZGBgYGRoaHRwdHRocHBgcHBgYHSggGh4lHB4XITEhJSkrLy4uGB8zODMsNygtLiwBCgoKDg0OGxAQGy0mICQsLSwsLCwsLCwsNCwsNDQsLCwsNCwsLCwsLCwsLCwsLCwsLCwsLCwsLCwsLCwsLCwsLP/AABEIAOEA4AMBEQACEQEDEQH/xAAbAAACAgMBAAAAAAAAAAAAAAAFBgMEAQIHAP/EAE4QAAECBAMEBQYJCQgCAQUAAAECEQADBCEFEjEGQVFhEyJxgZEykqGxwdEHFBY0QlJysvAjJDNTYnOCwtIVQ1RjouHi8YOTRBc1o7PT/8QAGwEAAgMBAQEAAAAAAAAAAAAAAwQBAgUABgf/xAA6EQABBAAEAgYJBQEAAQUBAAABAAIDEQQSITFBUQUTYXGBkRQiMjOhscHR8CNCUuHxFSQ0U2Jy0gb/2gAMAwEAAhEDEQA/AG35Zzf1cv8A1e+AL0A6Lj5n4fZWqHaiomqCUS5b/wATAcT1ohVlwEEbcznH4fZHRVzt6pb8kK9q44LOLYr0B8x9lk4mpJZSkOdOqR61GLhriLQ3Bl/3/S2mVc36JQO1JP8AMIqrNZHxB8/6QLE9oqqSplCUx0UEqY/6teUda0IcFh5RYJ8x9lT+WVRwl+af6olG/wCZD2+f9LPyxqP8vzT745d/zIe3z/pG9l8cmT1rTMysEuGDb24xZI47CRwtBbe6zj2NTZU3KjK2UG4eG4YWPZZWBPO9j6CHDaWfxT5sXMEYQxiZEVpq+eQ61B+ASPWY85iulGh2WFtjmb+Gy1ocK8i5D4BSKxFYBJV3Mn3Qr/05nGhXkfuj+jNGtlRUeOdKD0awWsQwcHn6fCJkxmJiIz/JQ2KN2y2n1U76MxjwKUt6oNB0tTgJW6cxdocuFdX6bte1CF49UAsV3H7KfdHpWxxOAcNisd00oNErX+36j9Z/pT7ov1EfJV9Ik5rH9vVH6z/Sn3R3Ux8l3pEnNNNNUqNOFk9boyXtq2sISjK4gJ+MksBKRFbR1P60+CfdCec80LO5TUuM1Sy3TKAFyWTb0QKXEGMXx4JjDxvmdQPeiZxGakEqmqP45Qj6ZM40DS1m4SPaviqFBtLMmTOjK1A30OvK+/3QWWWZjcwcmHYOJgsBEv7QmadIs2482hb0uf8AkhHDxkeyqGKVdQkZkTpjbw+nMQzh8a55yuKz8VhsgzMOiFDHaj9dM84w6Xu5rPzFeON1H66Z5xiMzua7MUT2cxOcqplpXNWoElwVEjyTui8biXKzCbQKgw9c5TIbmSWH4sYOQvZSzsiFuTfg2HCnQcyg5uo7g25+GscASdFj4rE9a69gFSG0D1PRZXSqyVC+5+Gnj2w36L+lnvVZ3X+vlpY2nwtc1CVILFLkh9bFm5vbv5RbCzNY6iq4iNzhYRqnzZU52zMHbQnfCj6s5Uw261UWI0KZyMhLMXBG4xRMQTGJ2YIGvZVTWmAngUsPFzHLQHSLb1b8UGqKZUtWVYYj8OOIiQnmSNe3M3ZMuwoHSzPsfzCCcFmdKewO9b7VJef/AAp174dhdliJPC15PEtuWu5Q4ZRpUEzAsLBuG08Y89j+lnuDomtrhZ3ru/1aOGwDQQ9xtQ7RYv0aSmWfygbcfeL+NntrCGCwvWG37JyeXKKburGCVaqiSlUxLO4PPc47YHio2wSEMKtE4yNsqnguCLp58wpW6FDQ7yVEh+YG/iTB8Ti2TRNBGv8ASpFCWPNFMKlAC8ZoBJ0TKq1OHJWc1wTq0aWG6WmgZkFEDa0nNgY5XZjdqnU4SQHQX5HWNTC9ONe7LMK7Rt48kjN0aWi4zfYhoEb9rMITtQfNU/uz6jGdN7RWpF7sdy57hshM1ak5mKd289kZGIlMbbpNRdHuIDidCLVjFliQnIkEZ/pPctyELREzOzO4cFr4PDMiGi0wGUtSSFk5QzP4+ERiXNadN0eSgdFZnYMkzUrTbeW4sAPaYC3EkMLSqiQ1SurnCUnrHew5ufx4QINMh0VazHRSJOZDkWIuDwih9V2nBUc0HQqr/Zco/RI7yPQYP6XKOKVOCi5fFDMQw4y+skun0jthyDEiTQ6FZ2Jwhi1GoVrZf5zK7T90w7EfWCWZ7QQemQpUxCULyLKhlU5F2NrcR+LxqYZwGYkWK1XoOl23GyjRvT/eCeq+Wo060k9boy5A3tcgGAMIEgI2tZzgSwjik3BMVkyWMwLWveoAMOx1OeZ3sO8mJxge4tbsj4fouUNBcRaYazaaShIIVnzMQlIuA297A9t4WMjQiMwcriQdEJqNs1kEIlhJ4kv6GEVbK0HUJj/nmtHfD+1c2c2iCvycwMpiQrUFg5HF2Bi5kEjqApAkwboWZrvw/wBTL0o1icpSthBdpgFBKQHWLhtwu/dY+EXEfql3JNYOfJKGHY/gWNhD+WX9j+YRCZ6UH6Y7/op9rP038A9sOwewvJ4n3iF7G0yUpWUzCcxdUogAoL7xu38tI8t0q4l4BbVbHmtnCD1btbV+ACdWdIpRyJQnMH1LqYDgGD98N9Ghz8OWjTXdRLGDLZ5I8inAACbDlAJ+jH3bTffojNeNlMlHEwRnRLAPXPku6wqnU4ZnWFmau2iRkyjuKST2vDbcBC1paBvx4oZJJu1NNngKCSNQS50Ya+yMLEYQwuIu+XNHD7XkVAKcw8lnfiOULOjINHdSHCrS704mOsN5SgWPA2cbnDHnrHtOjnfpiM7tA8vzRefxjfXzjYp1w29Kn7B9sVm9opmH3YXOMJmIRUErOU7juLjQubGMbEtLo6C28NndE3KfVrjvf2RuvoUT1yyQ6QCXG/Rg/aT4QhHI6IFMtcWgpartp1BSkykICLgOC5Gj2IF404+jwWgvJtY8nSL83qgUpVbVgIGWX+U3ueqG0beePtig6NOY27T4qx6S9XQa/BB6vGZswuop5dVNuxwWhuPCRsFC/MpY4+fg6u5WKLaScggKUFJ0Iyiw5M0BmwMRFgUe9M4TFSPfTjaa6af0nXTaXdydS2/sjKe3L6p3WyRQrioMLqxNM6Xq7kcG09xi8rDHlfyVMTFbK7KUuz0vLVSwdQoj0GNKB2Ygheby5X0eCXJspRRMKQ4CXVyDiNjBmpgvQ9MV6KR2ivzuRNWMzZSSC86nWnKhbXAIZjuzDRjwhp2HZJ/8XDf85Lz7J3RkaZm/miWzGERRpewBsWvCIXLLxC5ENn1NUSvtCLs9oIGI907uTfhYKZ81150BIGcnTK1uAbNcxqzaxjSjy715uPR510QLGZc744hSjmSpaSm4YBJLDW2/WGojH6O4DcA/FLuD/SGknSx8Ef2NlZKmYglyEEOPtJjKXoekXh8DXDifoVNtUkmelvqj1mHYSGxkngvK4kEyABItQnJNnp6Top2bMhWdkKG9CibPvHeIzXvEoDw22HcVqO1OMaWDKTTvgmvZXEqiclRnSwEjyVj6R5DeG+kLQSDDshbTNibTLJHP9oJhEGRFtEKV5UcuQDapKFS8qlKCtEM9yqzMNRxjPnztxDXAaVr4G1V4BZSirUKVSJkmYlCygOzgMODDSwH4vmRODcSZA0kX8/FXeCY8t6oHsshkTkqUMwUDlBcswANt19eUekjk/VaADqPAVZ87WTKz1DZ2/pdLwn5sn7J9sRP7ZRYfdhcrqE9fMoOhspbdw739TRmE6abrc6OFxhoNEG/P8+qu4dMMgCauYRJuEgi6+QTdu2FZG9acjW275JnFTxxttyU56gVHK4S5Z9Wez82jZaCAL3XlHkEmtloYlQASdF4mIDgjHDTAZi013LTNcCKvIpHwcTnOsGk90EvLIYgqC+BYszuHuQ/KMKQ3JY4L0hdbgQquzykpqFBDnMGD7g7l/CL4oEx2eCtKLbqjeHoy1ssO5zOe0gn1NDGCdmAK8zO0NmrzQyhqkSqeatYCnUEhJ0Jaz8vK8eyNrDxue+gtTpeQNy3ySshPWUCllPozNyY34RoY1txg6kDgOPf2LL6Kd+q5ooOOxPDnXadFMqQQH9UZDomObbAQeVg/2vRgzRmpSCOYBHnuPiFrJS5AhZospk2p1U5HCG7F0xg8bPzSxgeBmfIfCgPl9VtSLCFpOqrFNxq++GI8Hm/UrLzH2SMmODLiJzWNCO3n2926bMPqFjppIQOkSBcuoF0gm2h18nfeDSMacrydFjsedW1qlzE61KzmZpiVAKRcg6sEpe1wH7Rzd6GMtFcOB+6SlkDu/km7ZIj43Ny6ZVfeT49sYfFepxtnDMsUdPkre0SgKhJUWASHPC6rxeUOOFeG70V5xxAxDSexc32mrVTZgVlyoS2RJAHV3HipJbXTdC+BibEyrsnfv5d6NO8udfBMcjEc6BMTVTAs6pGQS0n6oStO7R3vDobfFQ7EZdrPyTFg1cZiOt5afKsAC+hDEhj27t0Vc2kzDKJBYVLG56CrrLmJSkMQmZ0aSeahc+IiWssWgT4kNdlFn4IXU10iUkrkmYiYA4OZc1C+S3UQX4liN0cWKGYhpHIoV/a8yemZOOX8kEqym4fNa3L2DnCuJDczWHjY+Cu15cC7kruM4pMMpMwhCpRAC5QYhLuzsXBO4htLRnYbDxiQs1DuBRpZHZc3DkqezCwVzykdQhLE7lO4SO4rfs7I2I2vzs5i77v9ApZ8pbkd4V3/AOLqODH82R9k+sxE3tFFg92FymeSotzIA5jW3tjM0C9JgWNYzTcgEnv2Q+um5ggcAQ5v2W3D3wSINF2h49mILgYT3jT6rf8Asg5QpyytCQwJuwvq7HThFm4gZsoWRjIjWZwo7cKPlxQ5KCVAD3ww4irKXgc4WGHU+GnerM2ShrKL73DQDrDtSfhwcgOdxI7btVpkrLuiAbOqecWBmaOjw0TFSJMySkZlZ0+Tw5JfcT7oRccj7rQ7p8HKdlLs4FTKgK0yglR47vS/ogeKIZFXNRKQGpjpFg1ssjcoA9oB/HdBcACGi15vEuBm0S5JOUZ3LJfMxFklJBOU66m+5hxjdgcc2UcfpqtjpOMPZmJrKL7+BCp4vQmX0WYAKyDyS7spWVVuKcvgYZlx3VnQWCT/AJ5rKwnR4maSTThVV81SE08T4k+uM2XFvk00HcFuYfCMh2JJPMleQsi4hYEg6JtbzJzgbiN4JBOut2OvCHIsdIzQgEdoWfN0ex5zBzgeYJUkiYHClaApvv149jwfCSSyymjpy4JfHRwxQW4W7QA8Udwlap86dN6PMjVzYFh5PI7wRow5Q/MBGxrborCjJe9zq0Q2VVJmVqZgS6QXL78iScxbewfmRBXtMeGIJ4fgQof1cU3LzH+pp2E/Tq/dn7yYwwvWdKe5Hf8AdX9qh+WS7NkDvwcvDcd9Wa/PNeTnrrBaT0UCVGcygZclHRr1NnzJKTxTcdgjMmc2OVrdfWdY4dhB7/mnIgXsJPAV9kfk7J0qVqV0eZ9AoulOnkju3vrD5NoohaEblywnyQB2AD1RCKAAtJ1HLU+ZCVOCC4BsdfGKOGYUVGRu9IbI2bp5czpES2LMxuntZTsYuCqdU0G0kYziYVMnplJbpFJFt+U68Lm8VfGC9rzwtLOfuG8Vdxmaqnp0IWlBXNQodUvlBYEOPKSQxHApFy0Z2GaJ5i9pNNI/Ow8D2FGlJjYGncqbZiWU0zKDZpilDiwCU+sK8I1oRcrnjkB8z9Qs+Y0wN7SfoulYH82R2H1mBz+2UzB7sLmkmXmnoSCyrF+Y03coyJTlYSVsYN7xCSOdC+XFV9pJY6OQpIaykK7UnTxzRbBG3vB7CPFB6VfICACaKBKnKICSokDQEkgdg3RoBrQbA1WMS4jXZRhUTupc0t3CyV2bdEZRdqWyPAygmjwWiR6YXe6yvQ4ODJEL33TDInpRTgomErJYhmAHB9CxYjfCJaXSajRaI3shEtjAHmKKg5AGV78SW8IWx10BSFOdERwmY9XLPGZ74ewzcuULzLnZpCe1Lqkg2UHG8aP3iNOOQxuzBetxEAniMbuP+qTaLE0zpiEoCgEIy9bV9Rdy4bfzMMvw+bDF533WDhpjDjOpPcfp+dqDgxmR5A4Z9uxbkufKerq+F7LdB5Bu/wBcMPOEAoZieeiVj9NLrflA5anxWkKJ1YqzcJ4eveY9L0fCI4r4leR6YxDpJsvAbfdEsMnoRnSucpKWKQwJQS3AF9eIIIMXfmeAQ3XftH53pNhawkF2m3YqmGTFpmdQul+sSAxS7lwX1bti+J6vqj1n4VOBbM6cCE63v2cSnfYU/nCv3avvJjAC9b0n7kd/3V/a0/lU/YHrMO4f2V5HFe34JUxSqEiRNEuWHmuFK3jNxDdYa9jwpicCJJmy3oOH5si4fEkMMdalMGydaZtMgqLqS6S+ttH5s0EKfjcS3VVcVlzDMXkr0SkqbMg5HSwALEqcP3RFhc5r70KIYGsZCBUioIa/Vs3HL6zEaFWbYGptVNsKtaKY5AXVYkfRB1v6Is0aqkziGLmCIu60iwAgk7q7XVEpUtCZYmBQdwSkjW1wBm3jSAxMka4l5FKz3Mqm2mLZ+TNRLImE3IKUkvlAHod9P2RDUMQDi+qsef59SlZpLGRdL2f+bI7FfeMLz+2U5h/dhc3nqUkFSSygLH2RlZQdCi4WSpGg7Wg86aTJKTdlBfoKT64NA0Zy7spa/SjM8Gfkf6Q0B7APB35SdSs3BtxLW3G0EHn/AKFkyi/kt229cQ0sBRZ4MbKPWA+H58VpPQU2UCNIu660SkMeScCQUsb4VXpDtoicuY0vKEguxFrvp3wJwF2mABVpjwLDfi46acWJDJTvD8efLdCEzzMerZ4lJYnEMY3VW8Hm5quWrisQ/h2ZKavOueXyZjxQFUPEL2oVKrOUg3uz92ntjSwgzxlvK/ivO9KgRYlktGjV8rCwk2YO4LnKblO9uzlx5Rn4LK2YteBdaXwP9/TtR+lhI6Jr4ycvGuXNXK9UrIBKck/SzqtzIJ9DPrBcMZ43l2JIDRwyjXsGnysbLLexsoDYASednTv108UOVy/75wjK8PeXAV2Bekw8bo4w1xsjitK1TlPEC/bHoejmObD63FeY6akY6em8Br3rEr8opKW4OezVtzQ089Uwu5LPhYcRK2PnQRqVLCQwDD8XPOMGWV0rrcV7jC4WPDMyRjv5nvTLsR84P7tXrTFEv0n7kd/3V7a79Kn7A9ZhvD+z4ryOL9sdyWcTkZ5Sks5IsOY074MdigNNEFa7B1aVImyFFSVG4YkHRlMdQRaFHC9Fr4Z6X5+BzZS1IVJWu9lJSpQI3FwDApA8jQ0mYDHG52dt2dDv90x7J7MLRME+cMhHkoBv2qbQNu8YuNqQw23l5AHYEW2txOXKkKSojMoMlO/t7Is3dRM4Bq5clTP+O+CEWs8OIR/ZqmSQZhAKszDTq2F23F4LEwHfh+eKBK8jbimJ4YpLWnnZ0/myP4vvGM7Ee8K1cP7oLna9YykMFC5ICVqlzNFgh+D6K7QYhxIpzeH5S9M0txWHIbpfzQ+TNVKWQRcWMNjX12cUjhMa2AdVNpStqqEPnWt+CReLBhJzOTz+kMO0XmvsCHV9UZiuXqHviXvpZo6zGy5zoBsogYV1K2CWtAB46Jp2SQDOU4uEuHGlw+uh3d5hDGkhniiTHRT1U9SlEq1fThyg8bGtbTV5WWRz3EuVzZ/5xJ+2INH7QVG+0EHmaw4d17gbKKdKCgxgsMhjfmCXxmGGIiMZ8O9UahGUgPzHY+hPLjBcRh/SB1sQ14j6rLhmODcIMQdKtp4dyiVMfVQPe8JDBTk6MKbOOwrRedvmtTUAeTrx90auF6NyEOk1PJY2N6ZzAshHj9lYweQFzkAhw5J7gTB+kpzBhXuaaNUPHRZeEj62ZocNEwV2EywRMAIbVtH3FuD7hxjz2C6Vlc0wvN3tz/tb8XR8RnbIBRGveVVAhhb6YtiPnB/dq9aYss7pL3PiPqiW1ksmalgT1NwJ3mG8P7PivI4sEvHcgfxdf1FeaYNYS2V3JCazBZiVmfKStMxPWACFXI1fi/Bt8DewH1gUeGRzSBSYKPaMKSCuRUoVvHQzFB+RAuIAtMTNVbFdpJoDU9LUKV9ZclYA7mc+iOpQ6f8AiElVtDWTllcyRPUo/wCUsfyxcEJV2ZxsqSmwOoy3pp1/8pf9MJTl2f1VtYFsQgp9anjSZcJweYiWkJkTUn6ToXc8biNHDvGSyd/zy5LAxsJbKWt1HCtRX34FXv7NnfqpnmK90H6xnMJTqn8j5JywCSpNOgKBBGZwQx8o7oQnILyQtLDtIjAKQ14fOf8AQzPMV7oznAnghhpUE7BZqtZM3zFe6KhruSagxEsPsoVXYTVrCR8WmkocBXRrcjcCWu127YJE0sJ03WjiYocRT8wBVP5O1f8Ah53/AK1e6ClzuAQI8FA0254Kz8m6v/DTfMMDyuK0hNCxtAhS0mzVXnQTTzQARqkjfBYm0dUnPM18sdHQGymSRg9SkumUsE6215GImia8FPYiaN8RAcL4fnbssHAqh/0K/wAd8LdW7kvNlp5K/guDT0z5SlSlABQJNremLMY4OGi5rTYTH8apBvk+CfdDnVv5Jv0g/wAj5rxxKjH05XgPdHdW7ku68/y+KwcTpD9OWf4f9okBwVHPB3KwMVpPro80/wBMdZVczVk45SD+8T5qv6Y71lGZqx8pqMf3yfNV/TE5XKcwW3ynpP1o81f9Md1buS7rBzWw2mpf1o81f9MSIn8l3WN5qzh+NSJyssteZTEtlULDXURDmOaLIXB4JoKSuxWVKITMUxIfQm2m4RRHjw8kgtoVb5R0/wBc+ar3RKJ6FNy+IWi9p6YazD5qvdEEgbrvQ5RuPiFp8raX9YfNV7ornCj0ST8KwdsaX66vNMRmC70WTs81lO1lMrRSj/CYsCFYYOQ7V5rb5SyOK/Niyt6DL2eax8ppH7fm/wC8cu9Al7PNe+VEj9vzR745d6BL2IpQ1aZqAtLsX11sWiEtJGY3ZSsKq08/x3xFqMhWvxtPA/jvjrU5Col4lLGpMLPxsLTRd9VcQPPBanE0c/CBnpKAcT5KfRnrT+1pfBXhEDpGE8T5LvRnqRGIIOgMNRzskFtNqphcN1sK9PA+iLZlHVlZ+Pp4GOzLurKklVYJAY3ibUFhC5rVpYkRqbrPUVPTBRc3A9cAldWgV2qRcxObKSH4QERvrNwUlzbpD8SnqRdPFuUMYWJrrDkGZ5bqFZkrCkhQGoheRpa6iiNIIsKCupXDpFxw3xzSrhU07tYOCFBVgK5QQFUTLsLao/hV7IpN7CvH7Svban8sj7H8xhNeg6P92e9LkycEi8QSAniQEHn1DOpRgIBedEo94GrlgzhldBd97x2U3TlXMMvqofhmJZlqRM1D5X1sbg+jwhqfD5WB7PFKYfE5pCx/giiVcoTTw7EQk1Qa5vBmvFaphrxWqmRNB0IMXBB2VgQdluFRylPuyx/NkfxfeMQsPG++Ph8liYm8UPNUCrz5lmBjKx+MaG5Izqd65JiKM3ZCCV2KS5S0oXbNvYsOEZkcD5GlzeCK+VrTRUGO51SiqVcpYjj2jn7Hi+GytfT+KpNZbbVnAqtS5Qzg5gVJJO/KTfw9UdiYw2Q5dt1aFxc3VEpamLxSGYxvDgiObmFK4J6eMbYxsB/cleqdyUsMtcHCwVQilNSeUO0RYKrtkiYpUGX1mBYh+zlG1GwP0KxpHlotTKmPLzpe4cWv2NChZT8pRg622EuU6FTlhZcMbmNCVzYmZUoy5HWi81III/F4ymlwIKcNVS8MqUvoAItke87KLa0L1HPz307YmSIx6FQ14cp1CBK6rV1OAxS3MQxG4nRVNI3sSlp445VRef3amL2la22/So+x/MYSXoej/YPeua0GIFaloWGWknvYx08GQBw2KFBiOscWu3FqljdQrOJYchQ0bf7d0GwjG5S/klcZIcwj5q9hdL0SDnfV2vaATyiR3qpjCx9WzVXpdKDMKgHLNYb9TfvEAMpDaJ0Ry2MPzcVpVTighABJ5AlrWciz6WiWNzjNaq+drfVClU+/WKaFFvRaia1wbxNG1IdSJ0dRnS43WPbDAOiZY7OLXRNlD+bI7VfeMSsbG++Ph8lQ2q6QSFGUeuFJIuzsXIvrbdCs7GvZTtkLMQLaq1BOWuWFTElKyLp0vyfjzjzMrWtfTTYT7HFzbI1ShRUipy1dKwSlZDku5BYgE6gN/wBOY2i1zWAxNJscAs7M0u/UICcAsABvJA1DdwjGMT82Ug3yrVaAe2rG3NVxUISGD23D8NDg6OxL9cvnp/aX9Mgbpar0lapazmSUD6IJSfEgm+sXn6OliZdXzpdFjY3uq0QjN4J1Sy6gIuT1d/vhnCTOikAGx3CHK0FqLUw6w7Y9GEi7ZIWM2dT+TftbcRwjbh1NLHl0bfJaU+KpV1VDIptDYcmgcmGIOZuoXMnB0Oi1KAhISnQQzug7KAqMVETQbpSXk6LKbRalFraWbxSRoLCrsNFaUlSVL6M2IBcnU3a3rhd8Qa3OiNeScqgxOvHSBAvlIe9ng+Hw5yEnihSzAOAHBMmxp/ORwyq9ULT+wm4vaV3bb9JL+x7TCS9B0f7B71ymZWdBNmIUCUpV5ZDm90gnfZ7ww+DrGgtPh9kl1/USOY4WAd+Ou1o3g6UTF9IClRSlk8Q+vsEZmJL425DpZ1RyWvcHjXRHTJCrEPCAcRsptSJlgboqXLrXlJjgV1pe2jmZClTEhi4Hi/44xpYJucFqq5+QZuCHCqHRdKptNBx4QyYz1nVhXEo6vrHcltshWlapo3WV3mx9UMzxZKXdGz9Y5w7j5/4ux7JH82R2q+8YXQMd74+CrbTyQqnnZgOqkqD7lJukg7i8BeLBCAdkp0e0a5YlioDpWnMJibuOYG8Gx7IxJME19mLccEZmJLaz+allTEqDoLpc3776R6XDACJo7AsWYkyOPapc1m3QTI3NmrXmqZjVXotYmlVeeOpct505aJiEs0tancXJcaX06xePJPYw563F/A/Zeja9wy3sVW2orzLCUJFmJJ5sQkNw390dgog8lxK7EyFooJwwOYpUuSpd1FCCp+JAJtG1CfVA/Oz4IDjYtKtdICwoEMPQOZjcY6iCsl7bBCVZbTDlWoMgWUAcxDsABv5WjQot1HHgs+82h4cUU6aWwSgkNYBQIPp1gVO3KKCNgvAxCsofjL6JUe4D1mLZeajNyWPjQ7CNx1EcWXouD+K3oZgKlzFEOAwPAbrdsLSMytDGjdGYbJcVTxKcDlUySxfMDqdWI3aaemGIGVbfggTO2KbtkfnKdPJOmnkwhiBTCn4Tqre3KmWg8EE+mEV6DAGmOPauO4ssomFVj0gdSC/c/wCBDuH/AFGVy2Ky8WerkLv5bhGMAFPIOdSzmULkJUUJe+XMBc8X9EI4szzjK1ug7rPbXJTCI4jZOvjQTdS1CVpCkKCgd4LiMV7HNNOFFOtcHCwoq3EUyyAQtSlaJQkqPosO+Cw4d8tkVQ5lQ52XTUnsFqorGWvMkzJaPrqysH+tlUSntMF9EOzXAnkLvwsaqnW17TSBzKC7RYiFMEK1BB7N+ttHhzBQkauCh8uhaDuqs2YlCUpBTcE5Tobgjrbu/jBg1z3FxvvRXOaxoaCO5VtmVtUFLZQbkcxoByvDWIFsa46oOANTlu3H8813LZH5sntV94worY73x8FHjiwJZzEBP0idw/7Yd8ZfSD3BrWt3JVYq1JXMZMwFapbqMokkIIDk7gH8knke/fDEMYcQ5417EjI8gEN2RuTMUgJCpKkJ0BDFPY4jTDw3QikkWk+tauQQoaiMuep8koZfrEm/Nkj2wLrNaHzRhGavXyUBqygtNABOhDseV9DyjjJl9pUy3spKKtSZoKlNYhIYl2Ylmtc8njzeLjNuyDjfmtvDvBDc3L5KLE6zOhaQTYkqlrYki56raMHPENyikMWRwJ8x9VeV+YEDyKa9kJ2eRKJVmLsoniCzd1hGlhgBmrn9AhkktF8ktYy5cXAKgFNqz6+MejhrdY01kUlmXKWGXLFwCTvZrGx330h8lp0KRDSNQrixNWxUMraHNfvHvgGXLsUznzbhTTAWIBvEOutFLa4qlOlzAHCX7CXHviGx66nVWdLpQGirTZSyM6m79e+GWuGyVcDurEtQ6YsE+SkX00/F4CQer15oorrNOShnySJuQFgtrcHLet78ING4FmY8EF4IflHFOOxtqmWOCVDwSw9UZeINsJWpCKICI7dpdSOaCPTCAW/gPduXE6uQrMQp87KKn4pJcDja8acbg0abaDzWLNG4u9b2td+zgEdwWtqkI6JMnMzEfRABvdWjl31hObqL6zOBfib+ycw2JmjbkyX8Ez4bTqSL2BD5XzMd7KIduR4RjYqZshBA157X4JoeXjakq+kH6NIUf2iwHhckxeCdjG0dPijCYsbTRql+fPqpqhKVKVLzAuQXRpvUxy+PdGiX4cNz5ga8Ck5MRLKcjm18vOkAqKPoTNQtiySARz4emG2SibK9nNJCPqw8O5LKZeeS1gw8oG76h+R0fd4xUuyy/RHDc8NcuP5wVvYuTnmqWq+RLDtNn8A0XxRDQGjir9FNMkhe7gF27ZD5sn7SvXCKJjvfHuCp7VUqpkvKkZiFBRR9dIPWTa+97bwIVmZmGm+tIPBc9ThxUxlnKoFYcBgQGKCk73ch+WsUw9vflHK/ulpqa2zzR+mq6kgCcqWUsxllAUOTk687w+2B37iguxVCgFNKUEkFrAvlfdwcwfL6tJYOGa6W9bXz1fo1pReycgIIbQkuX5jwhYwOBFVSb9L5hBlUqlpJm5UqcnqEt6SQBrYARBgNW4oLpQToFBNqhnkJBukW01Jt2E2/BjILD654WtFrhTAo9olgKQpKnWxCmGVx+0ncp8wPFgY7BgkEEacP67NqU4giwQdV0bZ+mTLlSUoDABPeTcnvN4cw5JYHHc/nyVnAAUEsY8k9Zg6iCI3YK0tZUoNGkOChKVKQWBUli3GzFxxuIYbbsx4WgO9XKF6qWAhRP0Ys0WVBNCyh6sQlv5UE6typ1jeatAxRXQrF6j6I74PG3igSv4BRYXMZRJllSiLFyALe0RWdtig6lMJo2RqoqOYkLClva4t4W8IK4HJTUJhGe3J52Q+dI7FfdMZE/sLXi9pEtuUuqWDoUn1wiFv9H6scFzHE6ZXTTlzEsjKyFFizJ1v3+qDFwDWtbvev2QZ43da97xpWh+qYsFrBNlIWODEcCNRGLiojFIWlRE/OwOWKrHJMpakTF5SkA6G7vo0WjwU0rQ5gsE0qPxEbDTjSkwnF5dQCZZuNRwcln8IriMLJAaeFMUzJRbSrGIVIloUtWgEDiiMjw0K73ZRZXLayqVNmKVc5i/dHroYREwN5LEfK6RxrirNdM/JIAllDPvJJ0fXQb4FEw9aS42mZnjqWhra/Pwo1sPOR10AHOesSeAsAPH0wLFh+YE7J/oh7PWaN912bZH5uPtK9cJLsd77wC9i8lS0TEoIClJUEngSGeBOaDug61okrEJqZAp5JUFLQ6VNZkkDUObuUt2GEcEHsxD3uFA/miHiwDE1t6hWFRvrIVAYkSwEma/0nSzeMB60/xKJ1faEQlkkOxFnI4dsEVEKx6typyjUwviH0MqJE2yhuCz1JmAjIVHTO2mhZ2D978IysQ1rmEG67FpRBzSDW+y0xNRTPUZiQTmJIJF78tAfw+sWgAMQDDwUS2HkuC6tg9QZiJSynLmCTl4PDEXsi0YmxaVq2Z11PuJbxjZZsFmu3StiKWm5r7iO0G8Pwm20kpmgOvyV+vrMiHyvmtyijRbsqIRTM++tV3/RDzULSkno0jjf/AGirZWPdlBPl/aamwEsMRle0Af8A2H/5181ZkTMwCma3oi5ABSetA89UIxKWy+2GYzolZBRWVTiCCkkHla3BooxgqiNEeaQk5gdT8vkrdFQknMu51HvMCkm/axTHAbzPTdsefzlA+190whP7sp6L2kT228qV2K9YhELf6O2d4JF2mo+kp1MOsnrDu19DwaB+V4JRcfF1kBrca/ngqOxM7qzEB2BCg+txf1Qt0qz12uPHRZWCIotCnGKKnzFpRTIWJZZ5ikguC2hSecMMwLI2D1zryRWv655ayO64k19CpaXHF9OJC5Qc75awpuJNhYfh4DicBC2IyB1Vz/Cu9IqXqnMo9hvz2VjaWjzySHNr6+uEcFLkls8VOIZmZS59SlisOzhu4F+7QeEepfsCseF1OLeYpTUlPNnq6OU5HacqRzJ0HL1wN3Vs9d26LGJp3dXHt8B4p6wXBkU6SEuVKbMo7+wbhrGfLMZDqvR4XCMw7dNzuV0rZL5uPtKgBSGO974BWKjUxQoQ2SFt9SgTJU1w6hlIu9i4U7Nva/Luo5BlAUFdVqRJzoAJYXO597DWHHPcGAhIQxtc4g8NhzQo4rNyv0g81PuhT0iTa1sDo+IR9Y4jbkfuiuET5i0ZpgH7JZieZGnY0Nwuc4arHmY1p08lT2hlhn3wLEtG6iEm6QFw34/H4MJ1qn84yUnLZbZdNps/KpwCmXqA4BBVxLfR0v4XAtXZHxKeqbUdoi4CIdkm17Z1PxPrjWZsFmO3S7jMjMLaphmGTK6jsgTR5m3xW1DME5Blr1A/6IMFe3KcwQo3ZmlrvFYl0KX6xKgNHb0sLxQaajTuRnyueAHm62uvsL8VisqQh+O4RdrSUF76QgqMxXM2gziI22eCHFG6eQMG5NKY0ikqFnHHs/HohdmKZIw8CnsV0XLhXgnUXui0oi0LLkf2SP50j+L7qoFP7BRIvaRfbYdaV2K9YhELf6O2d4JWmygpJSoOCGI5GJBINp97Q5padikunUqhqSkuZZZza6ToW4i/gYbxEQxUOm4Xmy12EmLTt9EyTMGCphmy5ikZ2KgACk8CxjKix742dW4XXmmuqp5ex1XvyVygw2VTgqFifKWohzv10AfcGEAnxMuIIB24AKWRMjsjc7lLW020WZ5co9XQqG/i0aeA6OqpJPJJYnF/tYg2F4GuehakEdUgAHede6Nh8oYaKXw2BfiGlzTsmDYyiXL6ULSU3DHiRmB36D2wji3tcRRWv0VC+POHitfkmgCErWwnbZP5v/Er2RBWNjve+AVmcLmKFBCEY7haaiUqWpn1Sr6qtx9/IxFLnNzCkl0CZkppU9BTmByFQseKbwSB/wCxyz5o3MOcKwjC5QLhA73I8CWg4gYDdKnpUmWgVmrr0Sxc34Rz5Ws0QmtLtUsV1WqYXPdCLnlxsppjKUkjDzMUlCSHUQA+l4GHFbM/RuRmZp23XV6WUQlIJchIBPEtct2wYbJYK3T6jtiQoKCztnFKUo9IGUXbKePbDjcSAKpJGE81AdjSf70eaffFvSRyXdT2qtP2CUVBSajKfsf8oNHjg0UW34/0gyYQuNg14L3yDm/4v/8AF/zi3p7f4fH+lX0N38vgoFfBs5vUv/4/+cWHSVft+P8ASocDf7vh/alpvg5CSD8YJb/L/wCcDmxxkaW5a8Uzg8OMPK2S7rgrq9hQQ3THzP8AlCQfRta+IxvXRlhb8f6W8vYdI/vj5o/qgwxNcFlGLtRDCNmBImpmCYVM9ikDUNq8VfOXNy0pbFRu1dxjBk1BSSopyvoBvbj2QBPQYkxAgDdD/kgj9YvwEdaY/wCg7kFHU7FSVpKVLUQQRon3RZry02EOTGF4ILQqNJ8HiZaQlNXUZRoD0RbxRHSdXIczmC/H7pJhewUHH4LWt+DiXNDTKqpI4fkgPAS4tE9kRtjBfj91WRrn6Ocfh9lTHwRUn66o8Zf/APOGPTn8h8fugeit5lF8K2Bp5CChC5pBLkkpfQDcnlAn4hzzZT+GmOHZlZ36q8nZOT9aZ4p/pgRcSmPTpOQ/PFbDZaTxmeI/pitqfT5OxFMPoEyUZEOzk35xCVlldI7M5SKpwYhUzLQ0iecTS7OUPxbZ6TUJSmaFdUuGLbm4RBAKq45t1QGw9Nxnf+xUSqdW1a/IKk+qvzzFcoU5Qtk7DUg/u1eep/XHZGqQKIKml7G0oIIQpxcddWu7fFeranjjpiKv4BGxSI4emLJXMVsmQkf9xK6yuX4htTVImzEpmBkrUB1UaBRA3cI2osHC5gJHAcSsKXGzNeQDxPBa0u1FYtQSmZc/so/pjpcPhoWF7xoO0q0OIxMzwxh1PYEdp8QqPpz1k8kywPuGPOydINv1IwB2kn6r0bOjiG+vISeygPkphXzX/TLPbk9iRA/TXuIAaPj9yiDBMaLcT+eAUcyvm/rVjsy+1MFfiJYqL2gg7af4hsw0UthhNj87UKxPE6uWMyKhak73CXH+m8aWBxOHxDsj2AO4b0fisvH4XEYdudjyRx2sfBCvlRV/r1/6fdGx6JB/ELG9Mn/l8l47UVf69fo90T6HD/FR6ZN/L5IxsjjtRMq5SJk1SknM6Toeooj0iF8Xh4mwktbr/aZwmJkfKA52n9In8ImMTqcyOhmFGYLdmu2RtRzPjC2BhZIHZhe31TOOmfHlymt/oks7W1v+IX4J/ph/0SH+KQ9Ln/l8kw4VV1akhU2pm3uEggW5lvRCkohBprQmY3zHVzir8ysmAEmbNt/mK98BpvIeSL1j+ZUNNjK5hITNmAjUZ1e+BtcwmqHkrnrMuYHRZqlzVA5aicg8QtR9BMGaWA6tHkhOdIRo4pPrsbrZayhVROcftqvwIjRZDA8WGjyWe/ETsNFxVf5SVf8AiZ3nq98X9Gh/iPJD9Km/kV4bQ1R/+RO/9ivfFvRov4jyXekzfyPmunfBzVrmUhVMWpaukWHUSosyd5jFx7GtlporQLb6Pe50NuN6lK+MV0wT5wExYAmLYZlfWPOM8r2UMbOqboNhw7FHh3SzlhAmLG8nMbDxgGInELMxUyBjBdDyTRLokpDByeKiVHtuYwnYyZxsny0SRcShm0WKopJYXkSo791gL33E7ng2H62c0XnzQZZC0KfBKyVVSUzkeSokMQLEFiDbk/fA5nTQvLCT5lSx+YWFpiOEJUkmW6VgaOWPJoNh8e9rqkNhNRTEGnJYzniY3E/QWCqOUqegV+Ul/bT6xEKsnsHuKhqqIzKqclJDmZM1+0Y3nYhsGHEjtgBsvnDcO6fEFjd7O6M0OECSXzZiRqzAd0YPSuMklAYRTd+a9B0Vg44i5wNu25K8Et3wtgsNnOc6hN4zEZRkG6kIgeKayGT1FfDufLH66iEm/JoNPimTQNDhr+fNBhwzopiQdFquS7ghwXB7DCDJHMcC3cahPPY17C12x3Qlez8tyyljhp7o2m9PTcWj4rGd/wDz8JunO+H2QvE8JVKu+ZBtmHqI3RtYHpKPFaDR3L7c1hY7o2TC6nVvP7q7sQPz2T2q+4qD40/oO8PmgYH37fH5Iz8Kyb03/k/khToz93h9U50n+3x+iA4VgSFAKUvMxukWHe9zF34wOvIgtw1UXIhi9dlGRLhXZujPe+tE00cVJhMxUxPX0G/jFYyToUR4FA0tKfCyia6ScrH07vCOyetahhpp7USmKCQHtBbpUq9lRr8JlTSFLTcbwSC3CDxzuaNEGSBrj6wQ2t2XllP5MlJ3AlwfaIYjxbr9ZAfhW16qV5kgoUUqDEFiI0GuDhYSLmEGiurfBh8zP71fqTGH0l77wW70Z7jxKVsfqJUqfPXOKggTVPlDm8xt+gDkk8oyZc9eoNe1ex63qsO13YE04VTSQgLkMpKw4UFZsw3dbRuyPO4iaV7qk4cEu6Uv1K5xtJtJNnT0/FlKSuWopCAoG4N7DfYu2gBe0a2HwzGR0/W+Kz3yEu0T6rChPkFFRczJbFt1tQTvBv2xlGbq33HwKayZm+sq2zGzwpULSlSmVMUcpNgHZP8ApAi2JxPWkWOCiOPKjBrEdJ0buuzjhqfYfRxhfq3Zc3BEzC6Uc3DJJLlCXPd6oI3FzAUHFGErxxQjFsBASVyntcp1tyOvdD+F6QJOWTz+6YinJNOQSg/SI+0n1iNcJh/snuKkWpq1ZcD8rM1+0qNjEgHBEG/ZGy+f4QkY0VXtHdM08OzaemPP4vrHMaBq3gePivRYQxte69HcRw8FPJo8yUk2bSD4XO2DKDVqk8bHT5jwUhoy+7t/2hM4V5fr5poStDdFImgG8mCjBR1rap17lpMw86hXc3teDCBjGENGvP8AAhF73PBcdOX4UOCPwYygw1m4LQMgvLxW5pApKkq8lQIg8BdHK140KWxAbLG5jtdNUD2XkGXiEpB1Clf/AK1R7LEvD8OXD81XjcMwsxIafzRFfhT/APjf+T+SFejf3+H1TXSI9nx+iD4AEu+frfV3EcYSNCU3oeSM33WmoO/Yt8UpgZoUbhg/u5REm4TfR+DGIebNAKxJq2ASQyf2Y4GtFpz9EAi2ON9qzMry/Vt2x2Yq0XREYH6hs9mgVScorIKiSRpy7hEE3ujjovDg2AfNXJVdoFADnui7XrH6QwLYXAtOhv4b/NTonhSSoeTxgjXXssxzSN0pY2c56S1uqeOpY8OUO4GfMSw94S2LgAY147j9PgugfBd80X++V91EK9Je9Hd9050b7rxSbtqnr1IKQpOdeZJVldOYlTK0Ba4fhGWV614vCDuCY9kKqlNOhFLMJRcAKPWB3hrEaE2tq0edxbJesLpBr8EnEW1QWuzWycmQqbOydeatagGYIRmORKRusx741D+pG0OPAKjWAG0fXSgl7hgQD2wqcGL0OiJa3RIADB78z6zBhh4+S6yqlNgsiWorQhlHVWZZJ5nMoueZvBZGNe3KRoqhoBtUKzG0ypikTSEl0hAHlLzlkt35h/DGWcIf29t9lKxko0Vpj+JdDTlSyEqUcqQ+8lgeLgX7ojDw9ZLQ1A1Kl78rUsYfOSsypiFZkryqBZvpMqx4KBHdG9GTVEbaLSik6yHN2KabJKq1YTr0yj4LJjfme1mEt22WvMUvBQRufi6bwdfkbTTPZmduEZ0F5WluoqiFqzUHODtDdg/RXMNC8vXHZxbnFpAwewjQGQi3q60CpMLzRFLltHKECmJv7IUwVZi1443fAcFOMugWnsriVMsNFME1jpiXnuU4pzxFTB3obTSwMSpyGdQJLfZWHPb7I9GXXhnjlX0XnctYljud/VSfCp5NP2zPUmKdG7u8FbpHZvilMSMrBViwvu3cr7xCc+spPBXioMo6Hgfor0meshlFwNDA74DZeh6JjlGZ7xQPmVMBFltLzRy5eMcoUc/LkObf5PbHAjW1h9NCwyvy1P8A3CUKUQ+8C3Y8XZo2liSjMfBA5ksFKwVMACe0gHKPFoNhXZZhXHT7/AIUrbw7gTsQT3AUPiU+fBYfzRf75X3ERPSXvR3fdX6N90e/7Jfx+hM2fVIBZzMuz6lgAN5JIDRjzTCIWV67Plwo7QAue00tRVKlyQuRXSh0bISfywF0qJSWSoJ1zWNi/Dst3frNOvd9x8lj9267Ps3IqUU6E1ikqm3cp0A3An6RG8+54G4NGjUwy61ROKK61mzkoDrUlI4qIHriQFBNLSlqpc1OaUtC0/WQoKHikxxFbqQQUkbUBE6pQhCVImpVm6RJYskFgLhySddw38AAOjzOOrTw70KSi4AbqH4RZEuagCYpctaHEtRcpUWBcEHg72JtoYD0eXNPq0Qd+YXTVxQ7ZrIKeQkZsyVFKnDBwpyBe4cm8abS7O7ktDBOuIgbD5piw5INbUcc0xvPjVx7S7DxNHMfJeWwDw3ESOPAH5orUqZQaOw7WBlN2RJnPL8zt1DUYqlCjlTOtqrUHja/ogzYC4akKjsU1p0Du9HE1Sej6QlkgOSeGr2hMsObKFpCQZM52S3O2nSVOEzcn7JA9De2Hm4MgakWsx3SLS6wDX5+boknEkJSFy1laTqlRcjmD6xC5hcTlcKKaGIaG5mmx2qD4w6goixNoXfFo5jDruriW3Ne4abKwpd2gOGgysDgcw/NleaW3FpFH83VGX/9wpeb+LKHqaNiv/HesYn/AMlnipfhR8mm+2v1JgfR37+5W6RPsd6Va6pzqfQbhyhMmypdm3K0mVYDNmJ1YWA8bR0EIdo41S1ZukWhge0uLzvRoDwNiuWmvEqxS1WZwxBHGJLCw1djmFr9H430htOBDhvfHtUddWZTlAKla6lu9oPFAHjM40Eh0tj2xyCMNLnVdWQNedbqKTWA+UnKdzce+BzxMHsGwlIekGZbMeRw2Lfrz8bW6phWCSfJDwuBTqQ5sQ+Zhe46itFvNqlqSFZ7sxS1m7GYwQG9Es4EesB3qiuYAlZI6pSQ3M6elj3QbCtcZm1uNfBCle0QyE7EAePD6p7+Cn5rM/fH7iIJ0n70d31Knov3R7/oED2ixQ08+pKADNXMySn0zqVlDk2Fibm0YWKh6yr2Fk9y9TKSMMwjsXL6ermU9SJ8xS7rWmYpJObUpmJCywKmcBQJHO0NNqqCyro6pvp8XpjMR8ReTMUARLTNnEkakLQlSkA8TlO83itHin2xwlop9H4LplDW9JJTMUkodLlOrdhGo4HeCNIWIoqcpBpIWK4rTomqnzJElyoArmS1TSD9EFRcINnYNBwDVWjuhwzPbdr+d6G4ntN0nXoZJROHVWqQQpMxDP10JD2YsVAFN2LO9ms/kUlLQPqKrIxCahMmoRMIXNnFKgR9EAvu+sR6OEAma17nMI0AQA4gB1rO01WqQrOFqm085TTMzuFM/klghTOUkBiA40uLDhrxRFOG3d+bqz7Gu4KsbJZhTywoMDMK5f2TlT6VJUrvEMgDrCR2DxH+rTwDSIiTxTAudkq55S2fpFZQSQD1y4fidz2jdlj6zDtabqhqNSOR/wAXj4pOrxDnCrs0Dx5j/U1zZY6ROYcOx7xnMlIcY+IF381rCNpAfwJqvkrCKRA+iL8b+uLl7ibtEbEwCqUqpSSnKQCkhmazcG4RUOINjdXygtojRRTKGWQ2UAcreDRIe4OzWqmFhGWlWRhkqUlRIca33coKZnvIAQBh44wSUKROByJTEmPLne47oIkDsrGhW5zWG94Dg2u1dwPL4Hv3B8FfFubQbxH55ckFwmcVYnLJOiykdgSofjtjXlbWFPcsaN2bFDv+iL/Ck2SnJ0C1eoQp0ddurknOkAKZfNKNHLzv1rBJU4DEjfbdaFp2ASlrdOKvA648x1A08DdHwKsIkp1aAM1aF6xmAw4cXBo18vAKcRcJyl5olQWg60tOjDu145w5pZmEgjf1jWgFUKqc5LdnhEButrzONxAlkdl4n5LZZyywApKszuBdvcdYsAKtAe8j1fj+cCqVYsiURdlKHov62h3o9tyl3IUlMYcuHDeZvw/1P/wT/NZv74/cRFOk/eDu+pRui/dHv+gS9tcEdNVCb5DqJsDpffpo7jeBGS8GwQvYsaDhm5tq1VLY+hlKTTTprKTUzZhyEApRNMtYIGvlBJ1uGhUSfrOZyA8QsprBQKesLweRTICJEpEsDgLmwBJUbkkAXJ3CLucSjNaBsrhUNX/G6Kqy0nJBDKAI4EOPAxC6rQWu+L0FPOmS0IlAuohIyhSyLW0c2gjSXmlQ0wEhcdpq41E2UgzUSUhSlKWvyRmJ1Tv1ZueoZ4LJ6oLgL7kqNTqiO3WIlcwU0tYXLGUpV9ZhYZvpBKitjfUhzAMJHTc5FH8+eiu860NkyUklUtEhC9ZcuWnlYbjvDvffBIaIJHEkrbwzahAUuNzCmqnEWImqI7Qp49RC0OhAPEfRfPZXlk5I3BTFQ4gZ0kL+mksrtAcGM1uDbBKeN/L881q+mOmibwr5hMaVuAeIeFyNaWkDpaHmWq35wAAbWHgb3g9j+CWo/wDuaeCvpUQE/S4q03at2+uAEDVMg6Dig2O1pzBA0384bwzB7SRxkp9lCqZZSsXa+sGxEbXxmxfYk4JHNeKNdqvZus7gwOJv6QbVadyJK79Qm7QvCJ6VYmgpYAzN1h5JB9Lw06Ix4MtJJocd90g2QPxocOfDuRn4V/0Uj7avuwt0b7Tu5NdJey3vSJhtepOZIbrBuzs7nguMha0dY0a8Urh5T7BRWkVa+78e6MhuhIHevcdGyl+HAdu3T7fBbTB+2BycD1l4vQ3QcVkMhHX5eY0/AtpbD6ebvB9UQKBR8JJF7DJM3eVieo5C2vsi5q1XpB0ow5y78a5IUnfEngvKRgEOsa8F5awzAMeL6xw2XPIJoD8/Oao1tRYpB119fraNLBYd2YSnatPFJ4qYNjMI3JF9lfVdH+CU/ms398fuIgHSnvB3fUpvor3R7/oEE2nH51PB+uYyl7bCi4Gg8knbY4tUZpEtJSEyx0iCLHMmwe/WKbEdsDiw7GOLhx/NFm42PI8AbbrrsvEkGQmepSUoKAsqJYAEA6mBEG6VWmwubLl4WSM2K1KpaC6ZXSq6pd3DIfv56wb1uSFlaf3fFPGA4jImyQKSeJoSQ5UoqXcurNm6wJcs49EBe0g6ozCK01ST8L65pEtLfkhfXVW9xyt4waECigz3YXPKRSUhCigKuoqC3ZQZgkZSFDtBsSIKQTxpDoZVarZ3x2cOhk5FqAzdcq0ADknQW7b90UY0sbRNrmMMjsrQnbBqToZUuWS+TwcqKi3JyYitSea3sPD1UeU7q5tF86n/ALxXrj02G903uXzjE+9d3q7sxUJBmIUS6wCm9nD7uPugeJYTThwRsI8C2nimtC88tJS7psRxa3+8Z/sPIPFbJuSIFvBBegWpRASSeyHc7QFmiKRzqFo9htL0aGJcm54DsjPmkD3aLXw8RjbqhO0M9JUkC5GsM4ZpAspTGuaSAFRmJ03ki0MWkqQKvxFZdAdI38T2+6HIo2+1us7ETO9nZT7In88p/tj1GK4v3Du5VwX/AKhnemn4WP0Mj94fuxm9Ge27uWt0n7De/wCi5rLUxBjTlbmYQsxhpwKOYfN3d4jzbwWOs9xXsOhcQ3WI8dQiGE1PQTCoy0rB4gFvGOcCTYXPwT4nuAZYJsEfI/n9azVFcwzV5XOiQkADhpY+ntiasVwRsF0c4P62XfgPzioqqeEg8SCwidym8fimQxlp3OwQhL35a/jwi5rZeRbmGoVesmEC2+GsGwPlo8BaHO4sgzDcmr8NvH6IdG5ax11X4I/m0797/ImMTpT3g7lu9Fe6Peg21Hzud9v2CMo7r22E9y3uShtZTKXKCkgHozmIIBLb2f0jf3RIQsfEXx2OCYNnpkvEsLNMSBNlpy3uxF0K7NB3QJ9tfazonAsylCqDAcQRLEhNOEKAyibml9H9okKzcPokuIklpN2mWTOZHkA15/n2ThsdssihQq4XOX+kmM3YlI3JHpN+QG92ZBY3KEn/AAobTSpiRIlHMQrrK3dg4wWJhGpQJnh2gXOQpaUuHAUXCrh8r6Hvu3AcIKhEEBP+zVMlFPLKQOskFRALk73e9tOHCKcVuYKNrYgRxRVOsQnFZ2jkL+MzmSo9dWgMejwzm9U2zwXzLEtcZXUOKoyZE0EEIW4LjqmDlzCKsILWyA2AfJNWDYgsFRMlYchwAfEWEZ00IqswP53la+GxJBstI/O4I2K4fVmeYr3Qp1J7PMLR9JZ2+RQ6urpygUolTADvyqf1Wg0cTBq4hLS4l50aChKaCaT+jmear3Q1nZzCRLX8ipVUk8XEqYSBbqK9bRYujOmYeYQW9aNcp8il2dhFQVKIkTy5NzLW55m0ONmiDQMw8ws98MpcSGu8iiezGE1CauQpUialIWCSUKAA4kkWgOKmjMLgHDbmjYSCVszSWnfkmr4ScOmzpMoSpalkLJISHYZTGb0fK1jnZjWi1cfE97GhovVc9+TNZ/hpvmxpHExfyCzfRZv4lTyMArQw+LTNdW/3hLENgkt2YXSbgGIjIpp04oxKwiqa9PM8B74yxppa9ZH0oC0Z2m+yq+azMwir+jTr7298Wsc0KfpR1VEw3zP+qnM2ZrVFzIWT2p98WDmhYcomldmfqU2bFYFNlImdNLYqKWCsp0e9ieMDJ9YlNRtqINO9k/T6IFtZsTOMwGlk5kquQCkZS9x1iLHqsNzGNHBTxMBzGis3GYaR9ZBogPyGr/8ADq8+X/XD4xsH8vgfskPQJ/4/ELoPwcYNOppM1M9BQVTMwDpLjKA/VJ3iMvHzMleCw3otbAQviYQ8cUN2h2dqZlRNXLlFSVFwcyBuHFT6xnndepw2LhbE1rnajv8Ashx2Uq/1P+uX/VHI3psH8vgfsg8jYivo5qKikkFagWXLMySkKQRceUBwvcux4xxFiisyXqGetE6+z8CcZU6tI62HTgeHTUpD9vTeyBdV2qnpDeSX9oqHG54KZFMJCCGP5aSVn+IKt3QRsbRuhvmJ2SV/9KMULkykd81HsMEtBtOqNgKgyUyly0EBASesncB7YFRu1sDE4fqww8q2VtGxdQAAlEtIAYAKAHcBpEgUiMxsDRQvyW6djKrgjzxE0rf9CHt8l0REcsBbiJXLeOXLYRy5eiVyzHKF6JC5Yjly8YhcsKiVy0MQu4LEcpWRHFctohcvRy5bCOXLJiQuXolcvRBXL0QuWI5SvRyhejlyxHLlqY5csxysvRy5eEcu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QUEhQWFhUWGBoZGBgYGRoaHRwdHRocHBgcHBgYHSggGh4lHB4XITEhJSkrLy4uGB8zODMsNygtLiwBCgoKDg0OGxAQGy0mICQsLSwsLCwsLCwsNCwsNDQsLCwsNCwsLCwsLCwsLCwsLCwsLCwsLCwsLCwsLCwsLCwsLP/AABEIAOEA4AMBEQACEQEDEQH/xAAbAAACAgMBAAAAAAAAAAAAAAAFBgMEAQIHAP/EAE4QAAECBAMEBQYJCQgCAQUAAAECEQADBCEFEjEGQVFhEyJxgZEykqGxwdEHFBY0QlJysvAjJDNTYnOCwtIVQ1RjouHi8YOTRBc1o7PT/8QAGwEAAgMBAQEAAAAAAAAAAAAAAwQBAgUABgf/xAA6EQABBAAEAgYJBQEAAQUBAAABAAIDEQQSITFBUQUTYXGBkRQiMjOhscHR8CNCUuHxFSQ0U2Jy0gb/2gAMAwEAAhEDEQA/AG35Zzf1cv8A1e+AL0A6Lj5n4fZWqHaiomqCUS5b/wATAcT1ohVlwEEbcznH4fZHRVzt6pb8kK9q44LOLYr0B8x9lk4mpJZSkOdOqR61GLhriLQ3Bl/3/S2mVc36JQO1JP8AMIqrNZHxB8/6QLE9oqqSplCUx0UEqY/6teUda0IcFh5RYJ8x9lT+WVRwl+af6olG/wCZD2+f9LPyxqP8vzT745d/zIe3z/pG9l8cmT1rTMysEuGDb24xZI47CRwtBbe6zj2NTZU3KjK2UG4eG4YWPZZWBPO9j6CHDaWfxT5sXMEYQxiZEVpq+eQ61B+ASPWY85iulGh2WFtjmb+Gy1ocK8i5D4BSKxFYBJV3Mn3Qr/05nGhXkfuj+jNGtlRUeOdKD0awWsQwcHn6fCJkxmJiIz/JQ2KN2y2n1U76MxjwKUt6oNB0tTgJW6cxdocuFdX6bte1CF49UAsV3H7KfdHpWxxOAcNisd00oNErX+36j9Z/pT7ov1EfJV9Ik5rH9vVH6z/Sn3R3Ux8l3pEnNNNNUqNOFk9boyXtq2sISjK4gJ+MksBKRFbR1P60+CfdCec80LO5TUuM1Sy3TKAFyWTb0QKXEGMXx4JjDxvmdQPeiZxGakEqmqP45Qj6ZM40DS1m4SPaviqFBtLMmTOjK1A30OvK+/3QWWWZjcwcmHYOJgsBEv7QmadIs2482hb0uf8AkhHDxkeyqGKVdQkZkTpjbw+nMQzh8a55yuKz8VhsgzMOiFDHaj9dM84w6Xu5rPzFeON1H66Z5xiMzua7MUT2cxOcqplpXNWoElwVEjyTui8biXKzCbQKgw9c5TIbmSWH4sYOQvZSzsiFuTfg2HCnQcyg5uo7g25+GscASdFj4rE9a69gFSG0D1PRZXSqyVC+5+Gnj2w36L+lnvVZ3X+vlpY2nwtc1CVILFLkh9bFm5vbv5RbCzNY6iq4iNzhYRqnzZU52zMHbQnfCj6s5Uw261UWI0KZyMhLMXBG4xRMQTGJ2YIGvZVTWmAngUsPFzHLQHSLb1b8UGqKZUtWVYYj8OOIiQnmSNe3M3ZMuwoHSzPsfzCCcFmdKewO9b7VJef/AAp174dhdliJPC15PEtuWu5Q4ZRpUEzAsLBuG08Y89j+lnuDomtrhZ3ru/1aOGwDQQ9xtQ7RYv0aSmWfygbcfeL+NntrCGCwvWG37JyeXKKburGCVaqiSlUxLO4PPc47YHio2wSEMKtE4yNsqnguCLp58wpW6FDQ7yVEh+YG/iTB8Ti2TRNBGv8ASpFCWPNFMKlAC8ZoBJ0TKq1OHJWc1wTq0aWG6WmgZkFEDa0nNgY5XZjdqnU4SQHQX5HWNTC9ONe7LMK7Rt48kjN0aWi4zfYhoEb9rMITtQfNU/uz6jGdN7RWpF7sdy57hshM1ak5mKd289kZGIlMbbpNRdHuIDidCLVjFliQnIkEZ/pPctyELREzOzO4cFr4PDMiGi0wGUtSSFk5QzP4+ERiXNadN0eSgdFZnYMkzUrTbeW4sAPaYC3EkMLSqiQ1SurnCUnrHew5ufx4QINMh0VazHRSJOZDkWIuDwih9V2nBUc0HQqr/Zco/RI7yPQYP6XKOKVOCi5fFDMQw4y+skun0jthyDEiTQ6FZ2Jwhi1GoVrZf5zK7T90w7EfWCWZ7QQemQpUxCULyLKhlU5F2NrcR+LxqYZwGYkWK1XoOl23GyjRvT/eCeq+Wo060k9boy5A3tcgGAMIEgI2tZzgSwjik3BMVkyWMwLWveoAMOx1OeZ3sO8mJxge4tbsj4fouUNBcRaYazaaShIIVnzMQlIuA297A9t4WMjQiMwcriQdEJqNs1kEIlhJ4kv6GEVbK0HUJj/nmtHfD+1c2c2iCvycwMpiQrUFg5HF2Bi5kEjqApAkwboWZrvw/wBTL0o1icpSthBdpgFBKQHWLhtwu/dY+EXEfql3JNYOfJKGHY/gWNhD+WX9j+YRCZ6UH6Y7/op9rP038A9sOwewvJ4n3iF7G0yUpWUzCcxdUogAoL7xu38tI8t0q4l4BbVbHmtnCD1btbV+ACdWdIpRyJQnMH1LqYDgGD98N9Ghz8OWjTXdRLGDLZ5I8inAACbDlAJ+jH3bTffojNeNlMlHEwRnRLAPXPku6wqnU4ZnWFmau2iRkyjuKST2vDbcBC1paBvx4oZJJu1NNngKCSNQS50Ya+yMLEYQwuIu+XNHD7XkVAKcw8lnfiOULOjINHdSHCrS704mOsN5SgWPA2cbnDHnrHtOjnfpiM7tA8vzRefxjfXzjYp1w29Kn7B9sVm9opmH3YXOMJmIRUErOU7juLjQubGMbEtLo6C28NndE3KfVrjvf2RuvoUT1yyQ6QCXG/Rg/aT4QhHI6IFMtcWgpartp1BSkykICLgOC5Gj2IF404+jwWgvJtY8nSL83qgUpVbVgIGWX+U3ueqG0beePtig6NOY27T4qx6S9XQa/BB6vGZswuop5dVNuxwWhuPCRsFC/MpY4+fg6u5WKLaScggKUFJ0Iyiw5M0BmwMRFgUe9M4TFSPfTjaa6af0nXTaXdydS2/sjKe3L6p3WyRQrioMLqxNM6Xq7kcG09xi8rDHlfyVMTFbK7KUuz0vLVSwdQoj0GNKB2Ygheby5X0eCXJspRRMKQ4CXVyDiNjBmpgvQ9MV6KR2ivzuRNWMzZSSC86nWnKhbXAIZjuzDRjwhp2HZJ/8XDf85Lz7J3RkaZm/miWzGERRpewBsWvCIXLLxC5ENn1NUSvtCLs9oIGI907uTfhYKZ81150BIGcnTK1uAbNcxqzaxjSjy715uPR510QLGZc744hSjmSpaSm4YBJLDW2/WGojH6O4DcA/FLuD/SGknSx8Ef2NlZKmYglyEEOPtJjKXoekXh8DXDifoVNtUkmelvqj1mHYSGxkngvK4kEyABItQnJNnp6Top2bMhWdkKG9CibPvHeIzXvEoDw22HcVqO1OMaWDKTTvgmvZXEqiclRnSwEjyVj6R5DeG+kLQSDDshbTNibTLJHP9oJhEGRFtEKV5UcuQDapKFS8qlKCtEM9yqzMNRxjPnztxDXAaVr4G1V4BZSirUKVSJkmYlCygOzgMODDSwH4vmRODcSZA0kX8/FXeCY8t6oHsshkTkqUMwUDlBcswANt19eUekjk/VaADqPAVZ87WTKz1DZ2/pdLwn5sn7J9sRP7ZRYfdhcrqE9fMoOhspbdw739TRmE6abrc6OFxhoNEG/P8+qu4dMMgCauYRJuEgi6+QTdu2FZG9acjW275JnFTxxttyU56gVHK4S5Z9Wez82jZaCAL3XlHkEmtloYlQASdF4mIDgjHDTAZi013LTNcCKvIpHwcTnOsGk90EvLIYgqC+BYszuHuQ/KMKQ3JY4L0hdbgQquzykpqFBDnMGD7g7l/CL4oEx2eCtKLbqjeHoy1ssO5zOe0gn1NDGCdmAK8zO0NmrzQyhqkSqeatYCnUEhJ0Jaz8vK8eyNrDxue+gtTpeQNy3ySshPWUCllPozNyY34RoY1txg6kDgOPf2LL6Kd+q5ooOOxPDnXadFMqQQH9UZDomObbAQeVg/2vRgzRmpSCOYBHnuPiFrJS5AhZospk2p1U5HCG7F0xg8bPzSxgeBmfIfCgPl9VtSLCFpOqrFNxq++GI8Hm/UrLzH2SMmODLiJzWNCO3n2926bMPqFjppIQOkSBcuoF0gm2h18nfeDSMacrydFjsedW1qlzE61KzmZpiVAKRcg6sEpe1wH7Rzd6GMtFcOB+6SlkDu/km7ZIj43Ny6ZVfeT49sYfFepxtnDMsUdPkre0SgKhJUWASHPC6rxeUOOFeG70V5xxAxDSexc32mrVTZgVlyoS2RJAHV3HipJbXTdC+BibEyrsnfv5d6NO8udfBMcjEc6BMTVTAs6pGQS0n6oStO7R3vDobfFQ7EZdrPyTFg1cZiOt5afKsAC+hDEhj27t0Vc2kzDKJBYVLG56CrrLmJSkMQmZ0aSeahc+IiWssWgT4kNdlFn4IXU10iUkrkmYiYA4OZc1C+S3UQX4liN0cWKGYhpHIoV/a8yemZOOX8kEqym4fNa3L2DnCuJDczWHjY+Cu15cC7kruM4pMMpMwhCpRAC5QYhLuzsXBO4htLRnYbDxiQs1DuBRpZHZc3DkqezCwVzykdQhLE7lO4SO4rfs7I2I2vzs5i77v9ApZ8pbkd4V3/AOLqODH82R9k+sxE3tFFg92FymeSotzIA5jW3tjM0C9JgWNYzTcgEnv2Q+um5ggcAQ5v2W3D3wSINF2h49mILgYT3jT6rf8Asg5QpyytCQwJuwvq7HThFm4gZsoWRjIjWZwo7cKPlxQ5KCVAD3ww4irKXgc4WGHU+GnerM2ShrKL73DQDrDtSfhwcgOdxI7btVpkrLuiAbOqecWBmaOjw0TFSJMySkZlZ0+Tw5JfcT7oRccj7rQ7p8HKdlLs4FTKgK0yglR47vS/ogeKIZFXNRKQGpjpFg1ssjcoA9oB/HdBcACGi15vEuBm0S5JOUZ3LJfMxFklJBOU66m+5hxjdgcc2UcfpqtjpOMPZmJrKL7+BCp4vQmX0WYAKyDyS7spWVVuKcvgYZlx3VnQWCT/AJ5rKwnR4maSTThVV81SE08T4k+uM2XFvk00HcFuYfCMh2JJPMleQsi4hYEg6JtbzJzgbiN4JBOut2OvCHIsdIzQgEdoWfN0ex5zBzgeYJUkiYHClaApvv149jwfCSSyymjpy4JfHRwxQW4W7QA8Udwlap86dN6PMjVzYFh5PI7wRow5Q/MBGxrborCjJe9zq0Q2VVJmVqZgS6QXL78iScxbewfmRBXtMeGIJ4fgQof1cU3LzH+pp2E/Tq/dn7yYwwvWdKe5Hf8AdX9qh+WS7NkDvwcvDcd9Wa/PNeTnrrBaT0UCVGcygZclHRr1NnzJKTxTcdgjMmc2OVrdfWdY4dhB7/mnIgXsJPAV9kfk7J0qVqV0eZ9AoulOnkju3vrD5NoohaEblywnyQB2AD1RCKAAtJ1HLU+ZCVOCC4BsdfGKOGYUVGRu9IbI2bp5czpES2LMxuntZTsYuCqdU0G0kYziYVMnplJbpFJFt+U68Lm8VfGC9rzwtLOfuG8Vdxmaqnp0IWlBXNQodUvlBYEOPKSQxHApFy0Z2GaJ5i9pNNI/Ow8D2FGlJjYGncqbZiWU0zKDZpilDiwCU+sK8I1oRcrnjkB8z9Qs+Y0wN7SfoulYH82R2H1mBz+2UzB7sLmkmXmnoSCyrF+Y03coyJTlYSVsYN7xCSOdC+XFV9pJY6OQpIaykK7UnTxzRbBG3vB7CPFB6VfICACaKBKnKICSokDQEkgdg3RoBrQbA1WMS4jXZRhUTupc0t3CyV2bdEZRdqWyPAygmjwWiR6YXe6yvQ4ODJEL33TDInpRTgomErJYhmAHB9CxYjfCJaXSajRaI3shEtjAHmKKg5AGV78SW8IWx10BSFOdERwmY9XLPGZ74ewzcuULzLnZpCe1Lqkg2UHG8aP3iNOOQxuzBetxEAniMbuP+qTaLE0zpiEoCgEIy9bV9Rdy4bfzMMvw+bDF533WDhpjDjOpPcfp+dqDgxmR5A4Z9uxbkufKerq+F7LdB5Bu/wBcMPOEAoZieeiVj9NLrflA5anxWkKJ1YqzcJ4eveY9L0fCI4r4leR6YxDpJsvAbfdEsMnoRnSucpKWKQwJQS3AF9eIIIMXfmeAQ3XftH53pNhawkF2m3YqmGTFpmdQul+sSAxS7lwX1bti+J6vqj1n4VOBbM6cCE63v2cSnfYU/nCv3avvJjAC9b0n7kd/3V/a0/lU/YHrMO4f2V5HFe34JUxSqEiRNEuWHmuFK3jNxDdYa9jwpicCJJmy3oOH5si4fEkMMdalMGydaZtMgqLqS6S+ttH5s0EKfjcS3VVcVlzDMXkr0SkqbMg5HSwALEqcP3RFhc5r70KIYGsZCBUioIa/Vs3HL6zEaFWbYGptVNsKtaKY5AXVYkfRB1v6Is0aqkziGLmCIu60iwAgk7q7XVEpUtCZYmBQdwSkjW1wBm3jSAxMka4l5FKz3Mqm2mLZ+TNRLImE3IKUkvlAHod9P2RDUMQDi+qsef59SlZpLGRdL2f+bI7FfeMLz+2U5h/dhc3nqUkFSSygLH2RlZQdCi4WSpGg7Wg86aTJKTdlBfoKT64NA0Zy7spa/SjM8Gfkf6Q0B7APB35SdSs3BtxLW3G0EHn/AKFkyi/kt229cQ0sBRZ4MbKPWA+H58VpPQU2UCNIu660SkMeScCQUsb4VXpDtoicuY0vKEguxFrvp3wJwF2mABVpjwLDfi46acWJDJTvD8efLdCEzzMerZ4lJYnEMY3VW8Hm5quWrisQ/h2ZKavOueXyZjxQFUPEL2oVKrOUg3uz92ntjSwgzxlvK/ivO9KgRYlktGjV8rCwk2YO4LnKblO9uzlx5Rn4LK2YteBdaXwP9/TtR+lhI6Jr4ycvGuXNXK9UrIBKck/SzqtzIJ9DPrBcMZ43l2JIDRwyjXsGnysbLLexsoDYASednTv108UOVy/75wjK8PeXAV2Bekw8bo4w1xsjitK1TlPEC/bHoejmObD63FeY6akY6em8Br3rEr8opKW4OezVtzQ089Uwu5LPhYcRK2PnQRqVLCQwDD8XPOMGWV0rrcV7jC4WPDMyRjv5nvTLsR84P7tXrTFEv0n7kd/3V7a79Kn7A9ZhvD+z4ryOL9sdyWcTkZ5Sks5IsOY074MdigNNEFa7B1aVImyFFSVG4YkHRlMdQRaFHC9Fr4Z6X5+BzZS1IVJWu9lJSpQI3FwDApA8jQ0mYDHG52dt2dDv90x7J7MLRME+cMhHkoBv2qbQNu8YuNqQw23l5AHYEW2txOXKkKSojMoMlO/t7Is3dRM4Bq5clTP+O+CEWs8OIR/ZqmSQZhAKszDTq2F23F4LEwHfh+eKBK8jbimJ4YpLWnnZ0/myP4vvGM7Ee8K1cP7oLna9YykMFC5ICVqlzNFgh+D6K7QYhxIpzeH5S9M0txWHIbpfzQ+TNVKWQRcWMNjX12cUjhMa2AdVNpStqqEPnWt+CReLBhJzOTz+kMO0XmvsCHV9UZiuXqHviXvpZo6zGy5zoBsogYV1K2CWtAB46Jp2SQDOU4uEuHGlw+uh3d5hDGkhniiTHRT1U9SlEq1fThyg8bGtbTV5WWRz3EuVzZ/5xJ+2INH7QVG+0EHmaw4d17gbKKdKCgxgsMhjfmCXxmGGIiMZ8O9UahGUgPzHY+hPLjBcRh/SB1sQ14j6rLhmODcIMQdKtp4dyiVMfVQPe8JDBTk6MKbOOwrRedvmtTUAeTrx90auF6NyEOk1PJY2N6ZzAshHj9lYweQFzkAhw5J7gTB+kpzBhXuaaNUPHRZeEj62ZocNEwV2EywRMAIbVtH3FuD7hxjz2C6Vlc0wvN3tz/tb8XR8RnbIBRGveVVAhhb6YtiPnB/dq9aYss7pL3PiPqiW1ksmalgT1NwJ3mG8P7PivI4sEvHcgfxdf1FeaYNYS2V3JCazBZiVmfKStMxPWACFXI1fi/Bt8DewH1gUeGRzSBSYKPaMKSCuRUoVvHQzFB+RAuIAtMTNVbFdpJoDU9LUKV9ZclYA7mc+iOpQ6f8AiElVtDWTllcyRPUo/wCUsfyxcEJV2ZxsqSmwOoy3pp1/8pf9MJTl2f1VtYFsQgp9anjSZcJweYiWkJkTUn6ToXc8biNHDvGSyd/zy5LAxsJbKWt1HCtRX34FXv7NnfqpnmK90H6xnMJTqn8j5JywCSpNOgKBBGZwQx8o7oQnILyQtLDtIjAKQ14fOf8AQzPMV7oznAnghhpUE7BZqtZM3zFe6KhruSagxEsPsoVXYTVrCR8WmkocBXRrcjcCWu127YJE0sJ03WjiYocRT8wBVP5O1f8Ah53/AK1e6ClzuAQI8FA0254Kz8m6v/DTfMMDyuK0hNCxtAhS0mzVXnQTTzQARqkjfBYm0dUnPM18sdHQGymSRg9SkumUsE6215GImia8FPYiaN8RAcL4fnbssHAqh/0K/wAd8LdW7kvNlp5K/guDT0z5SlSlABQJNremLMY4OGi5rTYTH8apBvk+CfdDnVv5Jv0g/wAj5rxxKjH05XgPdHdW7ku68/y+KwcTpD9OWf4f9okBwVHPB3KwMVpPro80/wBMdZVczVk45SD+8T5qv6Y71lGZqx8pqMf3yfNV/TE5XKcwW3ynpP1o81f9Md1buS7rBzWw2mpf1o81f9MSIn8l3WN5qzh+NSJyssteZTEtlULDXURDmOaLIXB4JoKSuxWVKITMUxIfQm2m4RRHjw8kgtoVb5R0/wBc+ar3RKJ6FNy+IWi9p6YazD5qvdEEgbrvQ5RuPiFp8raX9YfNV7ornCj0ST8KwdsaX66vNMRmC70WTs81lO1lMrRSj/CYsCFYYOQ7V5rb5SyOK/Niyt6DL2eax8ppH7fm/wC8cu9Al7PNe+VEj9vzR745d6BL2IpQ1aZqAtLsX11sWiEtJGY3ZSsKq08/x3xFqMhWvxtPA/jvjrU5Col4lLGpMLPxsLTRd9VcQPPBanE0c/CBnpKAcT5KfRnrT+1pfBXhEDpGE8T5LvRnqRGIIOgMNRzskFtNqphcN1sK9PA+iLZlHVlZ+Pp4GOzLurKklVYJAY3ibUFhC5rVpYkRqbrPUVPTBRc3A9cAldWgV2qRcxObKSH4QERvrNwUlzbpD8SnqRdPFuUMYWJrrDkGZ5bqFZkrCkhQGoheRpa6iiNIIsKCupXDpFxw3xzSrhU07tYOCFBVgK5QQFUTLsLao/hV7IpN7CvH7Svban8sj7H8xhNeg6P92e9LkycEi8QSAniQEHn1DOpRgIBedEo94GrlgzhldBd97x2U3TlXMMvqofhmJZlqRM1D5X1sbg+jwhqfD5WB7PFKYfE5pCx/giiVcoTTw7EQk1Qa5vBmvFaphrxWqmRNB0IMXBB2VgQdluFRylPuyx/NkfxfeMQsPG++Ph8liYm8UPNUCrz5lmBjKx+MaG5Izqd65JiKM3ZCCV2KS5S0oXbNvYsOEZkcD5GlzeCK+VrTRUGO51SiqVcpYjj2jn7Hi+GytfT+KpNZbbVnAqtS5Qzg5gVJJO/KTfw9UdiYw2Q5dt1aFxc3VEpamLxSGYxvDgiObmFK4J6eMbYxsB/cleqdyUsMtcHCwVQilNSeUO0RYKrtkiYpUGX1mBYh+zlG1GwP0KxpHlotTKmPLzpe4cWv2NChZT8pRg622EuU6FTlhZcMbmNCVzYmZUoy5HWi81III/F4ymlwIKcNVS8MqUvoAItke87KLa0L1HPz307YmSIx6FQ14cp1CBK6rV1OAxS3MQxG4nRVNI3sSlp445VRef3amL2la22/So+x/MYSXoej/YPeua0GIFaloWGWknvYx08GQBw2KFBiOscWu3FqljdQrOJYchQ0bf7d0GwjG5S/klcZIcwj5q9hdL0SDnfV2vaATyiR3qpjCx9WzVXpdKDMKgHLNYb9TfvEAMpDaJ0Ry2MPzcVpVTighABJ5AlrWciz6WiWNzjNaq+drfVClU+/WKaFFvRaia1wbxNG1IdSJ0dRnS43WPbDAOiZY7OLXRNlD+bI7VfeMSsbG++Ph8lQ2q6QSFGUeuFJIuzsXIvrbdCs7GvZTtkLMQLaq1BOWuWFTElKyLp0vyfjzjzMrWtfTTYT7HFzbI1ShRUipy1dKwSlZDku5BYgE6gN/wBOY2i1zWAxNJscAs7M0u/UICcAsABvJA1DdwjGMT82Ug3yrVaAe2rG3NVxUISGD23D8NDg6OxL9cvnp/aX9Mgbpar0lapazmSUD6IJSfEgm+sXn6OliZdXzpdFjY3uq0QjN4J1Sy6gIuT1d/vhnCTOikAGx3CHK0FqLUw6w7Y9GEi7ZIWM2dT+TftbcRwjbh1NLHl0bfJaU+KpV1VDIptDYcmgcmGIOZuoXMnB0Oi1KAhISnQQzug7KAqMVETQbpSXk6LKbRalFraWbxSRoLCrsNFaUlSVL6M2IBcnU3a3rhd8Qa3OiNeScqgxOvHSBAvlIe9ng+Hw5yEnihSzAOAHBMmxp/ORwyq9ULT+wm4vaV3bb9JL+x7TCS9B0f7B71ymZWdBNmIUCUpV5ZDm90gnfZ7ww+DrGgtPh9kl1/USOY4WAd+Ou1o3g6UTF9IClRSlk8Q+vsEZmJL425DpZ1RyWvcHjXRHTJCrEPCAcRsptSJlgboqXLrXlJjgV1pe2jmZClTEhi4Hi/44xpYJucFqq5+QZuCHCqHRdKptNBx4QyYz1nVhXEo6vrHcltshWlapo3WV3mx9UMzxZKXdGz9Y5w7j5/4ux7JH82R2q+8YXQMd74+CrbTyQqnnZgOqkqD7lJukg7i8BeLBCAdkp0e0a5YlioDpWnMJibuOYG8Gx7IxJME19mLccEZmJLaz+allTEqDoLpc3776R6XDACJo7AsWYkyOPapc1m3QTI3NmrXmqZjVXotYmlVeeOpct505aJiEs0tancXJcaX06xePJPYw563F/A/Zeja9wy3sVW2orzLCUJFmJJ5sQkNw390dgog8lxK7EyFooJwwOYpUuSpd1FCCp+JAJtG1CfVA/Oz4IDjYtKtdICwoEMPQOZjcY6iCsl7bBCVZbTDlWoMgWUAcxDsABv5WjQot1HHgs+82h4cUU6aWwSgkNYBQIPp1gVO3KKCNgvAxCsofjL6JUe4D1mLZeajNyWPjQ7CNx1EcWXouD+K3oZgKlzFEOAwPAbrdsLSMytDGjdGYbJcVTxKcDlUySxfMDqdWI3aaemGIGVbfggTO2KbtkfnKdPJOmnkwhiBTCn4Tqre3KmWg8EE+mEV6DAGmOPauO4ssomFVj0gdSC/c/wCBDuH/AFGVy2Ky8WerkLv5bhGMAFPIOdSzmULkJUUJe+XMBc8X9EI4szzjK1ug7rPbXJTCI4jZOvjQTdS1CVpCkKCgd4LiMV7HNNOFFOtcHCwoq3EUyyAQtSlaJQkqPosO+Cw4d8tkVQ5lQ52XTUnsFqorGWvMkzJaPrqysH+tlUSntMF9EOzXAnkLvwsaqnW17TSBzKC7RYiFMEK1BB7N+ttHhzBQkauCh8uhaDuqs2YlCUpBTcE5Tobgjrbu/jBg1z3FxvvRXOaxoaCO5VtmVtUFLZQbkcxoByvDWIFsa46oOANTlu3H8813LZH5sntV94worY73x8FHjiwJZzEBP0idw/7Yd8ZfSD3BrWt3JVYq1JXMZMwFapbqMokkIIDk7gH8knke/fDEMYcQ5417EjI8gEN2RuTMUgJCpKkJ0BDFPY4jTDw3QikkWk+tauQQoaiMuep8koZfrEm/Nkj2wLrNaHzRhGavXyUBqygtNABOhDseV9DyjjJl9pUy3spKKtSZoKlNYhIYl2Ylmtc8njzeLjNuyDjfmtvDvBDc3L5KLE6zOhaQTYkqlrYki56raMHPENyikMWRwJ8x9VeV+YEDyKa9kJ2eRKJVmLsoniCzd1hGlhgBmrn9AhkktF8ktYy5cXAKgFNqz6+MejhrdY01kUlmXKWGXLFwCTvZrGx330h8lp0KRDSNQrixNWxUMraHNfvHvgGXLsUznzbhTTAWIBvEOutFLa4qlOlzAHCX7CXHviGx66nVWdLpQGirTZSyM6m79e+GWuGyVcDurEtQ6YsE+SkX00/F4CQer15oorrNOShnySJuQFgtrcHLet78ING4FmY8EF4IflHFOOxtqmWOCVDwSw9UZeINsJWpCKICI7dpdSOaCPTCAW/gPduXE6uQrMQp87KKn4pJcDja8acbg0abaDzWLNG4u9b2td+zgEdwWtqkI6JMnMzEfRABvdWjl31hObqL6zOBfib+ycw2JmjbkyX8Ez4bTqSL2BD5XzMd7KIduR4RjYqZshBA157X4JoeXjakq+kH6NIUf2iwHhckxeCdjG0dPijCYsbTRql+fPqpqhKVKVLzAuQXRpvUxy+PdGiX4cNz5ga8Ck5MRLKcjm18vOkAqKPoTNQtiySARz4emG2SibK9nNJCPqw8O5LKZeeS1gw8oG76h+R0fd4xUuyy/RHDc8NcuP5wVvYuTnmqWq+RLDtNn8A0XxRDQGjir9FNMkhe7gF27ZD5sn7SvXCKJjvfHuCp7VUqpkvKkZiFBRR9dIPWTa+97bwIVmZmGm+tIPBc9ThxUxlnKoFYcBgQGKCk73ch+WsUw9vflHK/ulpqa2zzR+mq6kgCcqWUsxllAUOTk687w+2B37iguxVCgFNKUEkFrAvlfdwcwfL6tJYOGa6W9bXz1fo1pReycgIIbQkuX5jwhYwOBFVSb9L5hBlUqlpJm5UqcnqEt6SQBrYARBgNW4oLpQToFBNqhnkJBukW01Jt2E2/BjILD654WtFrhTAo9olgKQpKnWxCmGVx+0ncp8wPFgY7BgkEEacP67NqU4giwQdV0bZ+mTLlSUoDABPeTcnvN4cw5JYHHc/nyVnAAUEsY8k9Zg6iCI3YK0tZUoNGkOChKVKQWBUli3GzFxxuIYbbsx4WgO9XKF6qWAhRP0Ys0WVBNCyh6sQlv5UE6typ1jeatAxRXQrF6j6I74PG3igSv4BRYXMZRJllSiLFyALe0RWdtig6lMJo2RqoqOYkLClva4t4W8IK4HJTUJhGe3J52Q+dI7FfdMZE/sLXi9pEtuUuqWDoUn1wiFv9H6scFzHE6ZXTTlzEsjKyFFizJ1v3+qDFwDWtbvev2QZ43da97xpWh+qYsFrBNlIWODEcCNRGLiojFIWlRE/OwOWKrHJMpakTF5SkA6G7vo0WjwU0rQ5gsE0qPxEbDTjSkwnF5dQCZZuNRwcln8IriMLJAaeFMUzJRbSrGIVIloUtWgEDiiMjw0K73ZRZXLayqVNmKVc5i/dHroYREwN5LEfK6RxrirNdM/JIAllDPvJJ0fXQb4FEw9aS42mZnjqWhra/Pwo1sPOR10AHOesSeAsAPH0wLFh+YE7J/oh7PWaN912bZH5uPtK9cJLsd77wC9i8lS0TEoIClJUEngSGeBOaDug61okrEJqZAp5JUFLQ6VNZkkDUObuUt2GEcEHsxD3uFA/miHiwDE1t6hWFRvrIVAYkSwEma/0nSzeMB60/xKJ1faEQlkkOxFnI4dsEVEKx6typyjUwviH0MqJE2yhuCz1JmAjIVHTO2mhZ2D978IysQ1rmEG67FpRBzSDW+y0xNRTPUZiQTmJIJF78tAfw+sWgAMQDDwUS2HkuC6tg9QZiJSynLmCTl4PDEXsi0YmxaVq2Z11PuJbxjZZsFmu3StiKWm5r7iO0G8Pwm20kpmgOvyV+vrMiHyvmtyijRbsqIRTM++tV3/RDzULSkno0jjf/AGirZWPdlBPl/aamwEsMRle0Af8A2H/5181ZkTMwCma3oi5ABSetA89UIxKWy+2GYzolZBRWVTiCCkkHla3BooxgqiNEeaQk5gdT8vkrdFQknMu51HvMCkm/axTHAbzPTdsefzlA+190whP7sp6L2kT228qV2K9YhELf6O2d4JF2mo+kp1MOsnrDu19DwaB+V4JRcfF1kBrca/ngqOxM7qzEB2BCg+txf1Qt0qz12uPHRZWCIotCnGKKnzFpRTIWJZZ5ikguC2hSecMMwLI2D1zryRWv655ayO64k19CpaXHF9OJC5Qc75awpuJNhYfh4DicBC2IyB1Vz/Cu9IqXqnMo9hvz2VjaWjzySHNr6+uEcFLkls8VOIZmZS59SlisOzhu4F+7QeEepfsCseF1OLeYpTUlPNnq6OU5HacqRzJ0HL1wN3Vs9d26LGJp3dXHt8B4p6wXBkU6SEuVKbMo7+wbhrGfLMZDqvR4XCMw7dNzuV0rZL5uPtKgBSGO974BWKjUxQoQ2SFt9SgTJU1w6hlIu9i4U7Nva/Luo5BlAUFdVqRJzoAJYXO597DWHHPcGAhIQxtc4g8NhzQo4rNyv0g81PuhT0iTa1sDo+IR9Y4jbkfuiuET5i0ZpgH7JZieZGnY0Nwuc4arHmY1p08lT2hlhn3wLEtG6iEm6QFw34/H4MJ1qn84yUnLZbZdNps/KpwCmXqA4BBVxLfR0v4XAtXZHxKeqbUdoi4CIdkm17Z1PxPrjWZsFmO3S7jMjMLaphmGTK6jsgTR5m3xW1DME5Blr1A/6IMFe3KcwQo3ZmlrvFYl0KX6xKgNHb0sLxQaajTuRnyueAHm62uvsL8VisqQh+O4RdrSUF76QgqMxXM2gziI22eCHFG6eQMG5NKY0ikqFnHHs/HohdmKZIw8CnsV0XLhXgnUXui0oi0LLkf2SP50j+L7qoFP7BRIvaRfbYdaV2K9YhELf6O2d4JWmygpJSoOCGI5GJBINp97Q5padikunUqhqSkuZZZza6ToW4i/gYbxEQxUOm4Xmy12EmLTt9EyTMGCphmy5ikZ2KgACk8CxjKix742dW4XXmmuqp5ex1XvyVygw2VTgqFifKWohzv10AfcGEAnxMuIIB24AKWRMjsjc7lLW020WZ5co9XQqG/i0aeA6OqpJPJJYnF/tYg2F4GuehakEdUgAHede6Nh8oYaKXw2BfiGlzTsmDYyiXL6ULSU3DHiRmB36D2wji3tcRRWv0VC+POHitfkmgCErWwnbZP5v/Er2RBWNjve+AVmcLmKFBCEY7haaiUqWpn1Sr6qtx9/IxFLnNzCkl0CZkppU9BTmByFQseKbwSB/wCxyz5o3MOcKwjC5QLhA73I8CWg4gYDdKnpUmWgVmrr0Sxc34Rz5Ws0QmtLtUsV1WqYXPdCLnlxsppjKUkjDzMUlCSHUQA+l4GHFbM/RuRmZp23XV6WUQlIJchIBPEtct2wYbJYK3T6jtiQoKCztnFKUo9IGUXbKePbDjcSAKpJGE81AdjSf70eaffFvSRyXdT2qtP2CUVBSajKfsf8oNHjg0UW34/0gyYQuNg14L3yDm/4v/8AF/zi3p7f4fH+lX0N38vgoFfBs5vUv/4/+cWHSVft+P8ASocDf7vh/alpvg5CSD8YJb/L/wCcDmxxkaW5a8Uzg8OMPK2S7rgrq9hQQ3THzP8AlCQfRta+IxvXRlhb8f6W8vYdI/vj5o/qgwxNcFlGLtRDCNmBImpmCYVM9ikDUNq8VfOXNy0pbFRu1dxjBk1BSSopyvoBvbj2QBPQYkxAgDdD/kgj9YvwEdaY/wCg7kFHU7FSVpKVLUQQRon3RZry02EOTGF4ILQqNJ8HiZaQlNXUZRoD0RbxRHSdXIczmC/H7pJhewUHH4LWt+DiXNDTKqpI4fkgPAS4tE9kRtjBfj91WRrn6Ocfh9lTHwRUn66o8Zf/APOGPTn8h8fugeit5lF8K2Bp5CChC5pBLkkpfQDcnlAn4hzzZT+GmOHZlZ36q8nZOT9aZ4p/pgRcSmPTpOQ/PFbDZaTxmeI/pitqfT5OxFMPoEyUZEOzk35xCVlldI7M5SKpwYhUzLQ0iecTS7OUPxbZ6TUJSmaFdUuGLbm4RBAKq45t1QGw9Nxnf+xUSqdW1a/IKk+qvzzFcoU5Qtk7DUg/u1eep/XHZGqQKIKml7G0oIIQpxcddWu7fFeranjjpiKv4BGxSI4emLJXMVsmQkf9xK6yuX4htTVImzEpmBkrUB1UaBRA3cI2osHC5gJHAcSsKXGzNeQDxPBa0u1FYtQSmZc/so/pjpcPhoWF7xoO0q0OIxMzwxh1PYEdp8QqPpz1k8kywPuGPOydINv1IwB2kn6r0bOjiG+vISeygPkphXzX/TLPbk9iRA/TXuIAaPj9yiDBMaLcT+eAUcyvm/rVjsy+1MFfiJYqL2gg7af4hsw0UthhNj87UKxPE6uWMyKhak73CXH+m8aWBxOHxDsj2AO4b0fisvH4XEYdudjyRx2sfBCvlRV/r1/6fdGx6JB/ELG9Mn/l8l47UVf69fo90T6HD/FR6ZN/L5IxsjjtRMq5SJk1SknM6Toeooj0iF8Xh4mwktbr/aZwmJkfKA52n9In8ImMTqcyOhmFGYLdmu2RtRzPjC2BhZIHZhe31TOOmfHlymt/oks7W1v+IX4J/ph/0SH+KQ9Ln/l8kw4VV1akhU2pm3uEggW5lvRCkohBprQmY3zHVzir8ysmAEmbNt/mK98BpvIeSL1j+ZUNNjK5hITNmAjUZ1e+BtcwmqHkrnrMuYHRZqlzVA5aicg8QtR9BMGaWA6tHkhOdIRo4pPrsbrZayhVROcftqvwIjRZDA8WGjyWe/ETsNFxVf5SVf8AiZ3nq98X9Gh/iPJD9Km/kV4bQ1R/+RO/9ivfFvRov4jyXekzfyPmunfBzVrmUhVMWpaukWHUSosyd5jFx7GtlporQLb6Pe50NuN6lK+MV0wT5wExYAmLYZlfWPOM8r2UMbOqboNhw7FHh3SzlhAmLG8nMbDxgGInELMxUyBjBdDyTRLokpDByeKiVHtuYwnYyZxsny0SRcShm0WKopJYXkSo791gL33E7ng2H62c0XnzQZZC0KfBKyVVSUzkeSokMQLEFiDbk/fA5nTQvLCT5lSx+YWFpiOEJUkmW6VgaOWPJoNh8e9rqkNhNRTEGnJYzniY3E/QWCqOUqegV+Ul/bT6xEKsnsHuKhqqIzKqclJDmZM1+0Y3nYhsGHEjtgBsvnDcO6fEFjd7O6M0OECSXzZiRqzAd0YPSuMklAYRTd+a9B0Vg44i5wNu25K8Et3wtgsNnOc6hN4zEZRkG6kIgeKayGT1FfDufLH66iEm/JoNPimTQNDhr+fNBhwzopiQdFquS7ghwXB7DCDJHMcC3cahPPY17C12x3Qlez8tyyljhp7o2m9PTcWj4rGd/wDz8JunO+H2QvE8JVKu+ZBtmHqI3RtYHpKPFaDR3L7c1hY7o2TC6nVvP7q7sQPz2T2q+4qD40/oO8PmgYH37fH5Iz8Kyb03/k/khToz93h9U50n+3x+iA4VgSFAKUvMxukWHe9zF34wOvIgtw1UXIhi9dlGRLhXZujPe+tE00cVJhMxUxPX0G/jFYyToUR4FA0tKfCyia6ScrH07vCOyetahhpp7USmKCQHtBbpUq9lRr8JlTSFLTcbwSC3CDxzuaNEGSBrj6wQ2t2XllP5MlJ3AlwfaIYjxbr9ZAfhW16qV5kgoUUqDEFiI0GuDhYSLmEGiurfBh8zP71fqTGH0l77wW70Z7jxKVsfqJUqfPXOKggTVPlDm8xt+gDkk8oyZc9eoNe1ex63qsO13YE04VTSQgLkMpKw4UFZsw3dbRuyPO4iaV7qk4cEu6Uv1K5xtJtJNnT0/FlKSuWopCAoG4N7DfYu2gBe0a2HwzGR0/W+Kz3yEu0T6rChPkFFRczJbFt1tQTvBv2xlGbq33HwKayZm+sq2zGzwpULSlSmVMUcpNgHZP8ApAi2JxPWkWOCiOPKjBrEdJ0buuzjhqfYfRxhfq3Zc3BEzC6Uc3DJJLlCXPd6oI3FzAUHFGErxxQjFsBASVyntcp1tyOvdD+F6QJOWTz+6YinJNOQSg/SI+0n1iNcJh/snuKkWpq1ZcD8rM1+0qNjEgHBEG/ZGy+f4QkY0VXtHdM08OzaemPP4vrHMaBq3gePivRYQxte69HcRw8FPJo8yUk2bSD4XO2DKDVqk8bHT5jwUhoy+7t/2hM4V5fr5poStDdFImgG8mCjBR1rap17lpMw86hXc3teDCBjGENGvP8AAhF73PBcdOX4UOCPwYygw1m4LQMgvLxW5pApKkq8lQIg8BdHK140KWxAbLG5jtdNUD2XkGXiEpB1Clf/AK1R7LEvD8OXD81XjcMwsxIafzRFfhT/APjf+T+SFejf3+H1TXSI9nx+iD4AEu+frfV3EcYSNCU3oeSM33WmoO/Yt8UpgZoUbhg/u5REm4TfR+DGIebNAKxJq2ASQyf2Y4GtFpz9EAi2ON9qzMry/Vt2x2Yq0XREYH6hs9mgVScorIKiSRpy7hEE3ujjovDg2AfNXJVdoFADnui7XrH6QwLYXAtOhv4b/NTonhSSoeTxgjXXssxzSN0pY2c56S1uqeOpY8OUO4GfMSw94S2LgAY147j9PgugfBd80X++V91EK9Je9Hd9050b7rxSbtqnr1IKQpOdeZJVldOYlTK0Ba4fhGWV614vCDuCY9kKqlNOhFLMJRcAKPWB3hrEaE2tq0edxbJesLpBr8EnEW1QWuzWycmQqbOydeatagGYIRmORKRusx741D+pG0OPAKjWAG0fXSgl7hgQD2wqcGL0OiJa3RIADB78z6zBhh4+S6yqlNgsiWorQhlHVWZZJ5nMoueZvBZGNe3KRoqhoBtUKzG0ypikTSEl0hAHlLzlkt35h/DGWcIf29t9lKxko0Vpj+JdDTlSyEqUcqQ+8lgeLgX7ojDw9ZLQ1A1Kl78rUsYfOSsypiFZkryqBZvpMqx4KBHdG9GTVEbaLSik6yHN2KabJKq1YTr0yj4LJjfme1mEt22WvMUvBQRufi6bwdfkbTTPZmduEZ0F5WluoqiFqzUHODtDdg/RXMNC8vXHZxbnFpAwewjQGQi3q60CpMLzRFLltHKECmJv7IUwVZi1443fAcFOMugWnsriVMsNFME1jpiXnuU4pzxFTB3obTSwMSpyGdQJLfZWHPb7I9GXXhnjlX0XnctYljud/VSfCp5NP2zPUmKdG7u8FbpHZvilMSMrBViwvu3cr7xCc+spPBXioMo6Hgfor0meshlFwNDA74DZeh6JjlGZ7xQPmVMBFltLzRy5eMcoUc/LkObf5PbHAjW1h9NCwyvy1P8A3CUKUQ+8C3Y8XZo2liSjMfBA5ksFKwVMACe0gHKPFoNhXZZhXHT7/AIUrbw7gTsQT3AUPiU+fBYfzRf75X3ERPSXvR3fdX6N90e/7Jfx+hM2fVIBZzMuz6lgAN5JIDRjzTCIWV67Plwo7QAue00tRVKlyQuRXSh0bISfywF0qJSWSoJ1zWNi/Dst3frNOvd9x8lj9267Ps3IqUU6E1ikqm3cp0A3An6RG8+54G4NGjUwy61ROKK61mzkoDrUlI4qIHriQFBNLSlqpc1OaUtC0/WQoKHikxxFbqQQUkbUBE6pQhCVImpVm6RJYskFgLhySddw38AAOjzOOrTw70KSi4AbqH4RZEuagCYpctaHEtRcpUWBcEHg72JtoYD0eXNPq0Qd+YXTVxQ7ZrIKeQkZsyVFKnDBwpyBe4cm8abS7O7ktDBOuIgbD5piw5INbUcc0xvPjVx7S7DxNHMfJeWwDw3ESOPAH5orUqZQaOw7WBlN2RJnPL8zt1DUYqlCjlTOtqrUHja/ogzYC4akKjsU1p0Du9HE1Sej6QlkgOSeGr2hMsObKFpCQZM52S3O2nSVOEzcn7JA9De2Hm4MgakWsx3SLS6wDX5+boknEkJSFy1laTqlRcjmD6xC5hcTlcKKaGIaG5mmx2qD4w6goixNoXfFo5jDruriW3Ne4abKwpd2gOGgysDgcw/NleaW3FpFH83VGX/9wpeb+LKHqaNiv/HesYn/AMlnipfhR8mm+2v1JgfR37+5W6RPsd6Va6pzqfQbhyhMmypdm3K0mVYDNmJ1YWA8bR0EIdo41S1ZukWhge0uLzvRoDwNiuWmvEqxS1WZwxBHGJLCw1djmFr9H430htOBDhvfHtUddWZTlAKla6lu9oPFAHjM40Eh0tj2xyCMNLnVdWQNedbqKTWA+UnKdzce+BzxMHsGwlIekGZbMeRw2Lfrz8bW6phWCSfJDwuBTqQ5sQ+Zhe46itFvNqlqSFZ7sxS1m7GYwQG9Es4EesB3qiuYAlZI6pSQ3M6elj3QbCtcZm1uNfBCle0QyE7EAePD6p7+Cn5rM/fH7iIJ0n70d31Knov3R7/oED2ixQ08+pKADNXMySn0zqVlDk2Fibm0YWKh6yr2Fk9y9TKSMMwjsXL6ermU9SJ8xS7rWmYpJObUpmJCywKmcBQJHO0NNqqCyro6pvp8XpjMR8ReTMUARLTNnEkakLQlSkA8TlO83itHin2xwlop9H4LplDW9JJTMUkodLlOrdhGo4HeCNIWIoqcpBpIWK4rTomqnzJElyoArmS1TSD9EFRcINnYNBwDVWjuhwzPbdr+d6G4ntN0nXoZJROHVWqQQpMxDP10JD2YsVAFN2LO9ms/kUlLQPqKrIxCahMmoRMIXNnFKgR9EAvu+sR6OEAma17nMI0AQA4gB1rO01WqQrOFqm085TTMzuFM/klghTOUkBiA40uLDhrxRFOG3d+bqz7Gu4KsbJZhTywoMDMK5f2TlT6VJUrvEMgDrCR2DxH+rTwDSIiTxTAudkq55S2fpFZQSQD1y4fidz2jdlj6zDtabqhqNSOR/wAXj4pOrxDnCrs0Dx5j/U1zZY6ROYcOx7xnMlIcY+IF381rCNpAfwJqvkrCKRA+iL8b+uLl7ibtEbEwCqUqpSSnKQCkhmazcG4RUOINjdXygtojRRTKGWQ2UAcreDRIe4OzWqmFhGWlWRhkqUlRIca33coKZnvIAQBh44wSUKROByJTEmPLne47oIkDsrGhW5zWG94Dg2u1dwPL4Hv3B8FfFubQbxH55ckFwmcVYnLJOiykdgSofjtjXlbWFPcsaN2bFDv+iL/Ck2SnJ0C1eoQp0ddurknOkAKZfNKNHLzv1rBJU4DEjfbdaFp2ASlrdOKvA648x1A08DdHwKsIkp1aAM1aF6xmAw4cXBo18vAKcRcJyl5olQWg60tOjDu145w5pZmEgjf1jWgFUKqc5LdnhEButrzONxAlkdl4n5LZZyywApKszuBdvcdYsAKtAe8j1fj+cCqVYsiURdlKHov62h3o9tyl3IUlMYcuHDeZvw/1P/wT/NZv74/cRFOk/eDu+pRui/dHv+gS9tcEdNVCb5DqJsDpffpo7jeBGS8GwQvYsaDhm5tq1VLY+hlKTTTprKTUzZhyEApRNMtYIGvlBJ1uGhUSfrOZyA8QsprBQKesLweRTICJEpEsDgLmwBJUbkkAXJ3CLucSjNaBsrhUNX/G6Kqy0nJBDKAI4EOPAxC6rQWu+L0FPOmS0IlAuohIyhSyLW0c2gjSXmlQ0wEhcdpq41E2UgzUSUhSlKWvyRmJ1Tv1ZueoZ4LJ6oLgL7kqNTqiO3WIlcwU0tYXLGUpV9ZhYZvpBKitjfUhzAMJHTc5FH8+eiu860NkyUklUtEhC9ZcuWnlYbjvDvffBIaIJHEkrbwzahAUuNzCmqnEWImqI7Qp49RC0OhAPEfRfPZXlk5I3BTFQ4gZ0kL+mksrtAcGM1uDbBKeN/L881q+mOmibwr5hMaVuAeIeFyNaWkDpaHmWq35wAAbWHgb3g9j+CWo/wDuaeCvpUQE/S4q03at2+uAEDVMg6Dig2O1pzBA0384bwzB7SRxkp9lCqZZSsXa+sGxEbXxmxfYk4JHNeKNdqvZus7gwOJv6QbVadyJK79Qm7QvCJ6VYmgpYAzN1h5JB9Lw06Ix4MtJJocd90g2QPxocOfDuRn4V/0Uj7avuwt0b7Tu5NdJey3vSJhtepOZIbrBuzs7nguMha0dY0a8Urh5T7BRWkVa+78e6MhuhIHevcdGyl+HAdu3T7fBbTB+2BycD1l4vQ3QcVkMhHX5eY0/AtpbD6ebvB9UQKBR8JJF7DJM3eVieo5C2vsi5q1XpB0ow5y78a5IUnfEngvKRgEOsa8F5awzAMeL6xw2XPIJoD8/Oao1tRYpB119fraNLBYd2YSnatPFJ4qYNjMI3JF9lfVdH+CU/ms398fuIgHSnvB3fUpvor3R7/oEE2nH51PB+uYyl7bCi4Gg8knbY4tUZpEtJSEyx0iCLHMmwe/WKbEdsDiw7GOLhx/NFm42PI8AbbrrsvEkGQmepSUoKAsqJYAEA6mBEG6VWmwubLl4WSM2K1KpaC6ZXSq6pd3DIfv56wb1uSFlaf3fFPGA4jImyQKSeJoSQ5UoqXcurNm6wJcs49EBe0g6ozCK01ST8L65pEtLfkhfXVW9xyt4waECigz3YXPKRSUhCigKuoqC3ZQZgkZSFDtBsSIKQTxpDoZVarZ3x2cOhk5FqAzdcq0ADknQW7b90UY0sbRNrmMMjsrQnbBqToZUuWS+TwcqKi3JyYitSea3sPD1UeU7q5tF86n/ALxXrj02G903uXzjE+9d3q7sxUJBmIUS6wCm9nD7uPugeJYTThwRsI8C2nimtC88tJS7psRxa3+8Z/sPIPFbJuSIFvBBegWpRASSeyHc7QFmiKRzqFo9htL0aGJcm54DsjPmkD3aLXw8RjbqhO0M9JUkC5GsM4ZpAspTGuaSAFRmJ03ki0MWkqQKvxFZdAdI38T2+6HIo2+1us7ETO9nZT7In88p/tj1GK4v3Du5VwX/AKhnemn4WP0Mj94fuxm9Ge27uWt0n7De/wCi5rLUxBjTlbmYQsxhpwKOYfN3d4jzbwWOs9xXsOhcQ3WI8dQiGE1PQTCoy0rB4gFvGOcCTYXPwT4nuAZYJsEfI/n9azVFcwzV5XOiQkADhpY+ntiasVwRsF0c4P62XfgPzioqqeEg8SCwidym8fimQxlp3OwQhL35a/jwi5rZeRbmGoVesmEC2+GsGwPlo8BaHO4sgzDcmr8NvH6IdG5ax11X4I/m0797/ImMTpT3g7lu9Fe6Peg21Hzud9v2CMo7r22E9y3uShtZTKXKCkgHozmIIBLb2f0jf3RIQsfEXx2OCYNnpkvEsLNMSBNlpy3uxF0K7NB3QJ9tfazonAsylCqDAcQRLEhNOEKAyibml9H9okKzcPokuIklpN2mWTOZHkA15/n2ThsdssihQq4XOX+kmM3YlI3JHpN+QG92ZBY3KEn/AAobTSpiRIlHMQrrK3dg4wWJhGpQJnh2gXOQpaUuHAUXCrh8r6Hvu3AcIKhEEBP+zVMlFPLKQOskFRALk73e9tOHCKcVuYKNrYgRxRVOsQnFZ2jkL+MzmSo9dWgMejwzm9U2zwXzLEtcZXUOKoyZE0EEIW4LjqmDlzCKsILWyA2AfJNWDYgsFRMlYchwAfEWEZ00IqswP53la+GxJBstI/O4I2K4fVmeYr3Qp1J7PMLR9JZ2+RQ6urpygUolTADvyqf1Wg0cTBq4hLS4l50aChKaCaT+jmear3Q1nZzCRLX8ipVUk8XEqYSBbqK9bRYujOmYeYQW9aNcp8il2dhFQVKIkTy5NzLW55m0ONmiDQMw8ws98MpcSGu8iiezGE1CauQpUialIWCSUKAA4kkWgOKmjMLgHDbmjYSCVszSWnfkmr4ScOmzpMoSpalkLJISHYZTGb0fK1jnZjWi1cfE97GhovVc9+TNZ/hpvmxpHExfyCzfRZv4lTyMArQw+LTNdW/3hLENgkt2YXSbgGIjIpp04oxKwiqa9PM8B74yxppa9ZH0oC0Z2m+yq+azMwir+jTr7298Wsc0KfpR1VEw3zP+qnM2ZrVFzIWT2p98WDmhYcomldmfqU2bFYFNlImdNLYqKWCsp0e9ieMDJ9YlNRtqINO9k/T6IFtZsTOMwGlk5kquQCkZS9x1iLHqsNzGNHBTxMBzGis3GYaR9ZBogPyGr/8ADq8+X/XD4xsH8vgfskPQJ/4/ELoPwcYNOppM1M9BQVTMwDpLjKA/VJ3iMvHzMleCw3otbAQviYQ8cUN2h2dqZlRNXLlFSVFwcyBuHFT6xnndepw2LhbE1rnajv8Ashx2Uq/1P+uX/VHI3psH8vgfsg8jYivo5qKikkFagWXLMySkKQRceUBwvcux4xxFiisyXqGetE6+z8CcZU6tI62HTgeHTUpD9vTeyBdV2qnpDeSX9oqHG54KZFMJCCGP5aSVn+IKt3QRsbRuhvmJ2SV/9KMULkykd81HsMEtBtOqNgKgyUyly0EBASesncB7YFRu1sDE4fqww8q2VtGxdQAAlEtIAYAKAHcBpEgUiMxsDRQvyW6djKrgjzxE0rf9CHt8l0REcsBbiJXLeOXLYRy5eiVyzHKF6JC5Yjly8YhcsKiVy0MQu4LEcpWRHFctohcvRy5bCOXLJiQuXolcvRBXL0QuWI5SvRyhejlyxHLlqY5csxysvRy5eEcuX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s://encrypted-tbn0.gstatic.com/images?q=tbn:ANd9GcQGAsZm4m7KVqfBvNYwa7k9g5CG5grzctk3PSrkjndsVm1iYS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32" y="2514600"/>
            <a:ext cx="2897568" cy="391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Andy Warhol sho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89784"/>
            <a:ext cx="2384721" cy="31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64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O’Keefe (1887-1986)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Artist</a:t>
            </a:r>
          </a:p>
          <a:p>
            <a:r>
              <a:rPr lang="en-US" dirty="0" smtClean="0"/>
              <a:t>Up-close flowers, Pictures of Southwest</a:t>
            </a:r>
            <a:endParaRPr lang="en-US" dirty="0"/>
          </a:p>
        </p:txBody>
      </p:sp>
      <p:pic>
        <p:nvPicPr>
          <p:cNvPr id="7170" name="Picture 2" descr="http://upload.wikimedia.org/wikipedia/en/thumb/f/f8/O%27Keeffe_Georgia_Ram%27s_Head.jpg/220px-O%27Keeffe_Georgia_Ram%27s_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971800"/>
            <a:ext cx="410182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REdB3vud-HtrNQ2_Zr92fpTZtVsmTj28pJLNqbG32rHRu1aanc8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13364"/>
            <a:ext cx="4193714" cy="3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5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143000"/>
          </a:xfrm>
        </p:spPr>
        <p:txBody>
          <a:bodyPr/>
          <a:lstStyle/>
          <a:p>
            <a:r>
              <a:rPr lang="en-US" dirty="0" smtClean="0"/>
              <a:t>Claude Monet (1840-1926)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4091" y="771390"/>
            <a:ext cx="4533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--French painter</a:t>
            </a:r>
          </a:p>
          <a:p>
            <a:r>
              <a:rPr lang="en-US" dirty="0" smtClean="0"/>
              <a:t>--started Impressionist movement</a:t>
            </a:r>
          </a:p>
          <a:p>
            <a:r>
              <a:rPr lang="en-US" i="1" dirty="0" smtClean="0"/>
              <a:t>-- Impression:  Sunrise, Water Lilies</a:t>
            </a:r>
            <a:r>
              <a:rPr lang="en-US" i="1" smtClean="0"/>
              <a:t>, Haystacks </a:t>
            </a:r>
            <a:endParaRPr lang="en-US" i="1" dirty="0"/>
          </a:p>
        </p:txBody>
      </p:sp>
      <p:pic>
        <p:nvPicPr>
          <p:cNvPr id="2050" name="Picture 2" descr="http://upload.wikimedia.org/wikipedia/commons/thumb/5/54/Claude_Monet%2C_Impression%2C_soleil_levant.jpg/280px-Claude_Monet%2C_Impression%2C_soleil_lev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9" y="2133600"/>
            <a:ext cx="44042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9/99/Water-Lilies-and-Japanese-Bridge-%281897-1899%29-Monet.jpg/155px-Water-Lilies-and-Japanese-Bridge-%281897-1899%29-Mo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577302" cy="34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Frida</a:t>
            </a:r>
            <a:r>
              <a:rPr lang="en-US" dirty="0" smtClean="0"/>
              <a:t> Kahlo (1907-1954)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219200"/>
            <a:ext cx="8229600" cy="4525963"/>
          </a:xfrm>
        </p:spPr>
        <p:txBody>
          <a:bodyPr/>
          <a:lstStyle/>
          <a:p>
            <a:r>
              <a:rPr lang="en-US" sz="2000" dirty="0" smtClean="0"/>
              <a:t>Mexican artist famous for self portraits</a:t>
            </a:r>
          </a:p>
          <a:p>
            <a:r>
              <a:rPr lang="en-US" sz="2000" dirty="0" smtClean="0"/>
              <a:t>Wife to Diego Rivera, another Mexican Artist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QUExQVFhQXGBwYGBgYGRobHBwbGh4cHR8dGhcfHCggHhwlHRwcIjEhJSkrLi4uHB8zODMsNygtLisBCgoKDg0OGxAQGywkICUsLCwsLzQtLCwsLCwsLCwsLCwsLCwsLCwsLCwsLCwsLCwsLCwsLCwsLCwsLywsLCwsLP/AABEIAQAAxQMBIgACEQEDEQH/xAAcAAACAgMBAQAAAAAAAAAAAAAEBQMGAQIHAAj/xABBEAABAgQEAwYEBAQFAwUBAAABAhEAAwQhBRIxQVFhcQYTIoGRsTKhwdFCUuHwI2KCkgcUM3LxFVPCJDRDorIW/8QAGgEAAgMBAQAAAAAAAAAAAAAAAgMBBAUABv/EADARAAICAgEDAgMIAQUAAAAAAAABAhEDIRIEMUEiUROhsQUyQmFxgZHwwSMz0eHx/9oADAMBAAIRAxEAPwC53iKuqhKlmYrbQcSdBBcuXFR7bVK86EAHKkZi3Ev7D3jNnLirQT0it4lVzCtS1l8xc8uQHAQmolfxJp2zNysBDefVhaW3hJh8s5luPAF34E6sT9IRjT4yvuJYbLnKBC0lTguD0h52j7ThdKQl0KWkg3u+jDkWMLF1HeEISAH1J5X+QEKkU6Z00hRaWgOpT6DQDqT9YZg5N0RdD7sl2mEppc0nuyB4rnKr7Hl94vqZgWkKSoKSbhQNj5xyASCFKlpSVqCiBlGwOrcxeLV2RxRcj+DOSRLUXSogjKpWxP5Sd+PWLCJhPwy6oTA2JVKJKCuYpgNANTyAjbEsQTJQ5uo/Cncn7RQcUr1zVK7w6i3BI3AHz5wM5pOl3DlKh5g2PGdPSkgJSQQA++znyNhyi0ZWjmKJgRlKfiDF+etumkdOppwWhKxooA+sTjm2wYu0ZWIDUg3vBzRDOUncgecN5V3JcbAljaMy5XKI6nEEpQtaRnygl9vWAKKvWucCLo+FgP7ldAfbnASzxiCobLBL5/OJZ0gt4C+p0u2xeIY2lTljMBoLfLjtrFd9TFyaXb3LMcetmypTWeI5lM7EGBRigzFLKUomwTd+Pk8G0qZhBK2D6JGoH8xdn5D1izB0ku4qSTbNJNOl7qMFokJP/MQKQ0boVl01hgK0bypSduH7tEssizK15wMucrjE6KgxDTDTQVLSS+VZLa30j0aSZxLkR6I2TomeKZ2nqQmcQeA9hG9F22QVZZycp4p09DGO1UhM8InSyFWIcfX1illqUSJO1oqlYtKi6dYDwqQvvFBIPiUSbOCDsQQxiWolFO/1hjgVZMUSggZAGCyWCeXM3cAXjsSTTSYryamQlyEDIsJNr5bhrE3BvoT5jSFNFSFKVpuFLVlNuQDfM2iw1stKVKSFKmFXAEgnk5vvBSKETkJBQULSWJLhSrP4ixsBazxMbxvvaGKHMiZKQRKSVEAObMuxzFRd+gB0AhDiNaJ6zLln+ELzF/nNyet3D7sDoLvceoj3DIJSC4LfiazEs7PqIr1FShMty5Ubq5cByb7w15lToBwadEtTUrmKdSidgTs2kDmaVm9jYfUn5AdFRlawCLi/MdNXjE6kml+7CSQ7soPqxLPazQuMHfY5wl5R6YokhEsBzck6ADdX7vFjo6iemUEoWQlINyA53JdtLwowjD1y5Z7xHiU5LMXZ2uDo3uYscisR3IBspr/LWAytwdL/ANOjGgWlmLWCqYtRYbnhElF45Ki90k+8CJnNJB0cacXgWnxVMuWpAUnOp2vxPAPC0nLwEoth8mdnlpkp+JZJJ4JBd/lD/DaNCEMjzO784q+CVqJPiKVKURle+nABuQ+UWKhxGWs5kHkpKrEc25ctoTnjkWq0WsWOlbD59UhCXWWD/Ppr6QooqnOVrQCgyyCEkqZb2cpe7O7OeEF1shKpqAoEsHAdh+m0ORQPckJs3hAAA4f8NBYc0YKn52HQrnd1KSZk5QdancA3OwDB2A5ceMG4ZVomAFK3B4m/mk3B4jqbxuunkpBQtiDY5j97vFLxCpUmaUS3SUmyhY8iDsGg8PUt+mv3FZFw34LZi2Jqkh+6zh/z5WfT8J/bcY3wmqXMR3i0JQD8KQSS25Kj9hFZo1zZ60ylLJDubDQa6CLmsMABoLARdxTc3+Qi72iAi8ZIjciNVGHkDGlAaPQLKnnpHoFoPkjis5VyFBlAsRpDPCMQVKUQfhWGF7AuGJ9n5wPj0twJydRZY5bK+npGRLC0RWbTimI2noMXLWT4mZ9r/sw0VUy0oQhAuNmJJdnewS+peKrJxZco5FXRoDuPuIslJTkBzdRu/DlCZzlhVut9glscU09KU2T4mcksVNoQGsGjZdX8I8WbRWU6gPcvoWOvIQChIBzbM/38ojQol1M76BjoIoqcuTlff9P4HqTS0exec6coAuAGBcAO9+F9TcwHS04zCUQlajsSbb/AB4R1vxjTEFqaxy3Dm1hd/QB+rQp/6oaeYlQTnBCgQTlPiBDk3Ysp9Cee0avTY6hfuHGSSstM3BUAglKVKAzACWAl7MCMxOjX106QzoqSUkFaSAc2YsGsQqxIfMRcZdfCdXMVzAe1C6nMjwoKSChL3UkuCWFyQAkW4waa5NHMS6VzZagcwHxBJHwlKmTlKmLEuDnAJBtZ40LbcmR4/irtLTnCWzZ8oI32B4u54vtCiZiKgPGQpOgV8QG1yPEnzEKccxnvp2eV/CQkZEg8HKvFrluW4c7xqmvJIztKmfnHwqHNrHqIKg4tVQ4l+GbKmMVJzJdCrpyEsVJuymDs76bRcVSpBRkmgpCkqAK8rpUCWUlrjXlZLGEPYdYC5yWAmZHlsfCQ/jyfzMRYbtwaGyapM6cuSgoJR3gWMp8OUAOxDDxnwkklwTYNHJAz0ysqky0MmcQSA7LmNmzMR4E6Bm58oiVMlpIUlUpJ28M0Af1fWOgiSDJDFAASCUhsrFIDFIfMQQ92LkamOe4ziaZc9cpMxTAg3USDmAU1wHZ242iEg1L3LRgWLFS/GnxZQElNwWtY/O8WREpaviVlHAfeKV2RqAJpIAc7JLJUen4VDcNeLtLplTA6lEA7Jt6nWMPrsSjl1rQ+EnRPJpkJ0H1iv9qqcd8ggByjxeRLRZZOHS9h5uTCDtYlKZiW1KPqfv8AKAxquwvN9007LAITMmqLDR+lz9IgxPtaliJAc/mI57J6Pryit1VWQUt+EswNrt7kKHpASEOQQSCrX/btuGcj/wCo4xpY24xoqcvCOgdnpq1SSuYolSlkm4OwYBrAAbcXhgVjSFPZGeFSVJLOle3BQDfMGG6EC8W8TuKOZNIS4jETSI9BHUclWQXQfhLg+cK6NZllUtRuP3+sMpRCriFmPJKZqF/mT8xY/SKuNW+L8/UX4JsKphOqHIdCBmV7D5tF3CL34WMVbsYj45jXUcqTtYOR7RZJymAIsxtyO6TyMZ3X3LJxXhUPx6QJXTPwje/Ti/tB8qWClhoB0hVNdS8wHrs//ENadQKbAq4naK+ROMETHbF1XSXBcAB8w2IHibzZvMxzvHqsrnHgGA9yfNRJ84uHbDFO6RkT8a7DkBqevD9IoBlkknXnxJjb+z+Xwrl+xDfgPw7L4XDnmW347Ra5YCgyZYQG4Ek7OWd/N4o8okE5VEdC0TzauaQxmTCOalezxccbJhkURvi8tLkksWZww8v2ITyq4pswUngRZum3lEJlQTR0BUlR4JeOVRWwXO2GUNeE/Aop3ZWj8jqDFmwLHFSkqGVKw+YqEzxP/MfiI5EW4xRClo8UxNHcxvjuJrnEhkpTmJyp49f3qYSqmne8eyxhAvBAl5/w7qcyw4UVJO2pSRYeREdUyzlbJQOBdR+gjh+A1hpp0uchWig6Rul/EPT6R3D/AKwklghZ6D7tGN9oRfNOi1glaN0yJw/+QHlliq9rDMEzOpnyhjsw38jFoRiwJbu5nmB94R9uJoyySBfxAvwIH6Xiri+/TJzL0FPWkKJB8L36EXPkweJKUKUp7K5DTkHAva0RpCWUS4fwBhdtSGJGjAecTSpRAAFgdHP0Fz6xek6RSRa+yqCBNJCQmwYcb/O4hjQ1PiWnTxFvrCnCklEtKDuoqPP9gRmWsvML3BJ+ZiuuqqS49l8xyjotCDHogwyb3iH30LcY9GrGSkrQvZyWZIXSrKF3QTZQ0P2PKBe0KwqWki5Sq/Qj7+8WXFJqV5kKBym2hJtuG3EIkUqEuFBShspj8w1op4p21OS39QXrsMezagimFlXdRbUHYjyAgkVq5gJloDHUqJ14sNDC6ixsS3Qoun8J3H8p+kRUmNhE1TfCovbY/rAvBc5Sa77O5MzOXNz5VEB/hsGfhfeCyurSgkqcAPlIDH+1jG1bOROQSDfVPJQuD6wxpMRE2SC18t4htVtL+CN+5z7HK1UyY6mByhmfTWzk7vC1zDObKMyblYkJB8g5NzsOsBTkjOUpIN9rjyMacElFJBK6sjlyiTaHknBlKYBOre3t9om7M4SpakqPw8OIMdFo6MJSA3SKnU9WsbpFnD07yHP5HZSdun57feHtP2bXkUMoB94udNKdoJXTsIz59bORbXRwRy2d2JnqJYAcyfoIX1XZqbLNxHYMm0DT5IOoENj1872DLo41o4ZOlkFjZuMRTRe3GL72swYBlJT1ijz0XI6xq4sqyRtFCcHCVMmwumVNmypY1WpKR5nXpH0VJSBoBHz3hs4JCVfjQoKHkR7/AEjv0mgSQCSokgG5MZn2p+H9/wDA/p/IQZo0tFQ7bzwpcuWnVKS/9ZDBvL5iLJWLlSUlayAB6noNzHOsSxDvJi1i2Yv00AT6e0Uulg3LlXYnqJpRoiKnCQAlg93D3bRzwAhrhFIkqBYk7OR7CE6kBJzFyWBLW+hg/Ca4KLvYOfNrRbzKTg+JVg1eyxoWnPfQBv36QLRzcy18MpJ8yT7NAcyqyyFKOrk/JhBuHy8qZhOzJ8wAn6RRWPhFv9EN5cmv5DcKrSjOx1I9v+Y9A+HyrE9PaPRLm1pN/MhNldqpzzU5RZSgCNj1flC+uwgkd5YJIe1mEF09Mr/M92NQVMdvhIB+YMS4vW5p4Qi8uSnxcCdA/Pf1i6pOMlGPtb/Tx/ItxtWVRFJNKv4apjcXLehiOoK0FlplL6pAP9yMp9Xh1X1BR8ALHfn+zG+HYWlaSuYRx/5i4sr7vt8xdsrf+aRoRMl9CFp9Cx+ZhthtYqWghJE1BBuk3HF0m49oDr6QKWUouOMQCkVL8STlbnDGozjT/v8Ak60bVlSlWcXYhy2/D30hXTo8Qiarn5zmVZW/Pn1jWgTmUOZh0VxQaOrdkqEJlAkByPlDuajKeUKpdWiRKSqYoJSAB1J2A1JhVVdvpLgd3MKeLD2N48+8eXLNyirNlThiik3RcqKC4puGduKVSgMxS/5g3zi3SZwUAUkEHcQrJjnB1JUMU4y3F2bTAALwvUl+ka4pisqV/qTEJ6m/prCRXbWjB/1H55S3tBY8c5K4xbIlkiu7Q1xPDM8tQ32jkfaCkMuaxDfrHXaHtDTzh/CmoUfyux8gdY59/iBLJnBWxDe8X+hnOORwlop9VGMoc0I8AlDvUqKQsJWnMnkS3vHX+0OLrpmSFZpig4TZgNMxAYtwA1aOQ4HWCXNcpzhwMujsX18osNbia501cyaod4WsxYAXA4AcifeH9Xh+JNN9kUll4Rpd2GV2ITZxWVLzto9rcgNHMKZCz8JGhzf2h2PpHpaZiPHq/wAQG0TU6RmzJ3+pAPuYhJRVIQ229htRdjsA/mbQvpf4aiNrt6t8mhrMSVCwYC9+UKK1PhfcBx++n0gcLv0s5jWbOcS06gqS/QEqPyhkuvCZRB1UrMYrVFUuArgG8z+gIgiip1VEwO4l/iOgtqBxPSOlhXnsthRk/BbMIkqWjOViWktlBDkjcs4YP6+j+gA1BKiDoLAcBsB5NHoS0/BznH2IZc3u5Sp6vjSnuupB19AIW0TCQr/uTFOfPQenvBnaichU2XIUSJYIzkbA7+rfOK3is5dMsyyf4iDzbiFA87RHTweRcvMt/t4/5GS06H0ju1qmylKHxqbkxIHuIWiWATL70BALFrktx4RT+9U5LnMbk/rxjUL9YvrpabdgtJo6JTS5SbJy25v+zAlRS94HSPD+Y6eX3/YqUmvUCCb3JvoX5cIsdDjRmsDlDD9+ULlglD1dwGhcvDXmABJU5ZgLnXaBsNw9cuolomJUlWYEhQILGLZgs1pylJZ8pCTwKgz9dQOsMO0dGEmlmDYpLm5ZQuOhLfPjEPqWnwflFnDj5Y+V9mO+4QGWoAq0D3yjkNjziOprZOiu7G3jUlJPQG8TSAlQZWhhFi3ZYKSEpDJzOop/GC1l3D6a8zGXi4N1OVGplUoq4qxRivZ6RNJMsZFaslmI5agw8wWjnIp8kqZmSoEJJsQd+hg/CcLSgjJLShISEkauwAc7FRZ34w2pAAiY1rk+ohuTqHXFO0vcVHB+Lsc5ldmApa1TJpUl/ErR1cE7qbTyh3S4LQygM0oE/wA6kv8A2lT/AChvOw5KkJDEMDYFvmL+kJKjsuFzQtKP4diqUAMhUGD/ABbtez3MNWf4n3ptAPFw7RsaKwqmmgFMsBjYpGVSSOBF3iu9vJLd3urT2v8AvjFuwfDhJzWF/wAIJyjoNB5MIW4hKTNrJbhxLD8golg/qD5QHT5ay6dpWHmx3j7U3RREYYuSkLmAoL5hmB0+7RKnEEnwhbJzFV+Z09b9IsHbNJ7pSZiippoylRvu7cHG0c/O/L9I1MP+rHlIzM2HhKi1SZv5TmHz/WJ6cgngcw9lfpFTppikqsWPH53iwYNXBRII8ZJPI6fYwOXE4ptCeJYxLKgQosPt9IWzUvmBul7e33g6Qkq2getlMs5b+G412cfOKGN1KiZdrCsJw+lmJ0KSkmylOlR57jpG9bKmS1BR8m0bk1m6QLPky+4lzUj+KmywHDi5BLbs3rBkieQwAUuW3iSbt/t3Pv6wTk273W+/5B14IJE5yo9I9BAkhJJSfCpiOO9jzBsY9DLT2JcdiNQKxMWop8RJ8RYkB9Hsdz5xWsWrFTVAqLkDK/IafKL5iuRNORaydOEc0Wq9od0bU7ddhyR5o0YPEjECNM3pF4k3CbRLTVJQQpOov+xEQmgeUYLbRBBb8NxgKLhJGgLXv6axcaqWJklANnlsk/lWlQIB4aZfOOf9lKdalfEyOYcv/LwPGOiYBNBKkLIsLjY+W/6xkdXxhPXgs9I/U4+5pRTXQk8hBlPMJLbQBRkZ1gaBR9HhpIlB3ihkVPRrwknHYXUKYAJFzYCM09KoIPEgxpOpwq5UUkCxG0L0TZqGSF5kl2KtW58YCEbXcFyonoVEHKdR8xElZNy6bxJTUYDrKysnR2DPswgWuDxzSbCgyOVMvAVKPFPUxLqAfgAQSX6AQQTlBMBTqmXKplTVrZiSz6m7BtzpD8N+POgcrVq/BS+2+JmZNyDRBJPNRufQW9Yrqi58ozUTytSlHdRPreMAx6HHDhFRMTJPlJsklkNr+2jXvGZuLv0jQt++kakwdAFzwrE1zJYY+Ia8esHGiGXMpVx78ucU/B6kpWCCz2PnFpTLCyEhRKiQATztpGbmxcJa0mAw2Skd0CUXYHM7PYWO3rENPPWFFCWSxKR0fb7w2KCC6SFJLkJ5OWbybWEtVSvNdKmCuDu48JDHRm+e8V4NTtMKVofUdAsOSsEq1s+n1/SMxLS0CUoT4iLbqf3+keip8Ve/yDcPy+ZVK1CmOeWlTbh0m3IFvlFQpUPNAYXfW4GtzxbVos+P9osqiiWLvf8AfGKvOqCpeZmVy3eNnpoz4u1VgozOysFCwUNtiLFgdBu3OIRTKUQlAJOlojWq/SDsExESpgUoOjfi3KLLtLRJBOw1aUuRblt1jeiw2YsOhJLawTXVhGZKZ6piC7Ahuj8+kNhUTJKJHcTSiXNuXAJ1uFW2vyMC5SohthvZOn/hE6F3H346weh1rZ8rXJ+XzjEualhlUCx2bQwywyjUQVDKm7lSvpGPln6pTfkhWzOGLCZik8WIizS7JB4DaKlWJyFJBcgw/o60LlhjeKuVNpSRq9JO4U/BpXYomWPECpR0AcJ9d4XHG1G/d+IfCMpb0GsHLlFYyqDjWAptMsHKApvb5QePhVNF2LglsLpMbSosoGUvocp8toNmFwHtAdJT5DYXOqjcwRMUwcwvIlfpI1egDFqkS5S1HQAmOP1M8qJJLkknzPCLd26xYlpQ0PiV62HqCfIRUpUm4ff/AJja6HFwx8n5Mrq8nKdLwYl3sOMET5CkhyLcXcRBL1eG4qQ2UgFJs0XW2imxRmjDwxRhROik5dOfRvrGZlAhJ8S/SO5I4XyphCgecX+gCTmWogFASEttnLP1AcxSFYetgUhxxBDeZhvKxFSJRS4CiUudWCOA0NzFfPjc6oh9y4GQkh5S/I7fb92gGslE5TmyrzkKte4SQx0/Cq/yiuYFXTlTAkKBBc3szX1210+UWWvmAoUVkpWkINg7hylwdPx6lukUfhSx5Kbv6ktjXCSEpYhJPFV38zGYjwaSlaCpzzcuX6x6KWXjzdtkpOjltSp1E840lqYxJNDExmmkKmKCUhyY9F4JMzaMnxJD8WBtAahF2pUiQhIN15b8A73bU6Hz6w/w7BKapluuWCv8xcHhqPO0I+PXdaOjb7HPcEoypbtpfR/WHHaWWoyyTnDF/ELXLW4a6RY19kRJJVLWQk6hVx1CncEPFVp6lM6csKUMgQQjMjPodWDG/tEcuUuS7I5p+RbhlcUKu7W876R0CmKShKpkxkkOEgsPXX2iiz6ROXOkBP8AMk5knqNUHraG+EYmlEt/iUOTlI5rVYdAPWFdVi+Irj3ILDMykgJ0f6RgqVJVuU+zwHhVd3s0AsWGZw7X6gacRaLFWSQQ8Z0k8fpkX+ljcL/MkosQSoC8MzXA2EVpWGjUODxBaNEYYv8A7h6Qpwg/JcU5ew+n1aRvCerrVTbJ04/aIlYeB8RUrkTb00hiiTlTpHemP5nW5aOa9rktPCf5B7qhTI1JJ5Xhv2zDVH9A91QiBjfwf7cf0MnL99myj7xmbMcCNMtrwYqgUQMofYDdgA56OYcLIpCiTrYRPOnOG13gMqILacoxn4R1HUHpqAE5ebtt+7RDLKllhcmwAga4ibD5xE1CnuFA/OIa1oii99l8CQLrmALIZho3XfmR+sG4hJZwon4FBKhcEDxsRrbLxMGU0qXNAIOVXEfUaHziDE5ak5ULJKXYEXF7XHn+kYCzSnm29+3t+gTj6bo9RSxlFybdPaPQDSKYEFRtbhHobKG+5XbKLUpvDLALCYsaj5gEP7iF09F7neJ8OnFCVHgfIuGIjXkrQ7wMqUFczxGxZxwYAm213i0z8dlUssg+JeYkIGoHhF9gDf5RRZdeUEnVbueFn28z6CF9RUqWoqUSSeN4B4uXcmOhzjfaadVKZRIRYBIsG5/rAdA4UVOoMPw/F0HUwFoPKLP2RwVcxaZikNLd3O7PpxvBS4wic7ZpOQZiXWlQsWzjKvqFpsRvlIMAonS0S0ZjfK4YZ1f0iyE9S5g/HpqUzMqvADmQSBdk7EgPckeQgKjpAu0oFQ+EzVhmfZCfzczpfSAtVbIpvsPezZHeZwFAEAMsgmxL6bfV4uXtFQwvwsC/APq2ZR/8gf6hFuoy6Yyeqdzs1emjUDMro8TgjgYhlpvYtEqiriPT9IqlkHUhzePVC2SYl7uBcRLCOW2S9I5122Qe+SWLFAvtqqzxXkExfsYT3mVFylQyGzgG+VXI5zlB3ZUU6kpCFtMBS4e+76Nyjf6ad40vYx8yqTYIU2hhh8+Z4ZktQzIDMbghmYjcEWMYr6PKNOcASZ5QpwTwPThFjuJDMTWqbNJypBypcIDDTg5MaYZViWSTLC3ZrsQxexYtzgigxjulKVkcqAFiza30L7ekLJarNHVqjiasn51qUdVFy37+cRU62UDwjRSto2CbRJxc6WpIcpewe0NEVkyfllXzqYJcBi/8zhh6wmo5EwzJctIKlTbABvU7EDy6xfMPwsSpEwEjvpawoqbXLccwnlGP1M8eOpPv4+gOKEpaXYApaNGeYks4LnqSXAtoGj0McKSSZi1JzKWpzlDgbs45kx6KGTqJRlQfwU9nH6ojM3OJZlZ4BLSGDXO5+wgafqesZlyiXYaByY9LSIIXjUJglEndWm/Fv39OMG4Xg8yaQQg925dRBYDrEOairZKt9gOnlFeVKUEkl+ZYfQAx1ujWJFNKSpgUyw4tw1OwD7mE+GUEimGYOsjMyrMLFyQC+hGz7bxYsBVShlzyTN1CVAqCODBLjM256DnRzZlkdJ0h0INbZR6jDRPUFLzKGZZdIKUF1DwhRuouwsGGsSiiUFu6SlIUlCUAhCfCXAJ1Ot+V4tUyd/nZi1kNKlAZEjmrKHbiyyWt8PCMYhTuhkgW0GgbQjl4SR5xXzZ3F8R+PDcbAcSoiwUkXcWt5Ec9uYLcGzh9dlISQfFZ9v0PI3ielqM+UE+IC/PRlffgYxWUYVbRRcA+RNxoRuximpfhkXOP4oh00MYj7wwGminBLJmAtsX9/F8mgKbJqSsIBS5Be/ha2pYFxyG/pMcab1JAyyteGWALCQ6ixO2/pCadUqmKOX4dif37eojMuhUl82VZ3UVFvQp9yY1C1FTADNxbbi7m2uvk+kTGKXbZzk330B1tApsstXiWpPFsw8Q0OwTm6ADcQtraNWZKZksqTmJAcugm7Bg5QTo3Ros87DlBKVIJMxJza2Otg9nvvq5B1tFUVSFoIWCiYm4cEB+B3S7NfyJZ4fjzPVb+omeJbvRT8SlDRrEAsS5FtH367horVSgBRjqUykppy5GdSWmgiYygCkg5Qo8AoqQoPvm4xVcf7BT5JKpSkT5fFChmbmh3Pk8auGaa2UJxplQUp4yBBlNhUxega7XLRBVUypaihQuP3aH8l2BshCbxKlL2jRVjBFAl1jbfyF45shnSex1EDIM9JPfIUCHOksEhhyJd/KLDjR7wBQVl7yyugur5AwiwJSpUqQpOhRlVw8TqY+Zb02g41UvvVG+VAAIZ/wDUIBtq+ULDfrHn8ycsjl3/AL2GQa40NKGvKUJAQo2c23Nzq25MeiaRiGdyiWpQ4s0ejHlFNtygr/X/ALLNvxL5HDlWJMSomFilIdz1PIAdY0EoqUyQSSWAGpJLC0du7Fdj0UktKlpSahV1KZ8v8qem53Me1k0iklZzLD+zE8d3NnSSmWpQCJZ+KYQHHh1YqYX3VHTOyNNJXKVNmgGYhas5XogagAH4UhJFuRj3aHEUpqpRIK+6HwjUqUCWHNxLNnNtIE/6FUz1zJoQJAmapUogHf4Bcl3LqAudIpSlyk3V1oclSphNIV1dWmZkenlK3LMQHQkJ3IVlWrnlF2ht2z/9uSwJBBDjhex8ogw6nq5CEy0yZK0J/KsgknUqzM5JuTAvaKdVLlLTMkZJbAuFJU2U3NlXBGzWgXqLXuEttAvZyjEtVTTH4sqSnnlJP/kk/wBULausCyJaTdVn24+Ya7b9C8FdoZi50uVMEpcuYcktKkqDrStKtPsdlEQBMqJYmSQEmXlOVaVbKyzCS5uX1L3ch4r5oJ+r2LGKdeknm4aAAUHKob8eauZ4+r6RqZswNml5iOHRrEPx4CJZ2JS07v8AvnAwxEKNgssLsDa51trb5RTqTW1Zb9K7MkTXrPwy78HPLVwOIgWor5neJslKnUhieIB14uOfSNpdajvXBsQyn2Jbh/tSPOB5sxCp6d8rFWuqgpieDNp/ND8UUrteBORt1T8ha8PWoOZvjF02BS/N/cARvhlUkeBXhLl82rnZR4jifiDERMmoR+Ydf1j1XQpWxLuNCCxvs/DlCeXiQzjW4jAojMqjTNWlKkJV1APpCIUc+W/dqccLA+h8Pplhnh1bWS1JKaYqURvLX6uDl+Zg8eG5Jpg5MtRqSB8RwCXIqpaF2kKLhyf9MKSTpcFLBJP5SC9otaux9KbhKvKYsj/9RV+0tZUTO7M6T3bZmb+ly+Zw31MHIwXEJckd3OtrklrBtycN/aegMaGr7FHwH1nYmQQcgUlWxLL+SgY512x7LzUqSnJLz2yqQMoWnQu9goEp/ueL7gcqonpzJqlImJJC0LC3BBa7rI2OqYY1WCVE+UUVKpKi5KVJBBSdjoygRYpIDgmGR1tKgWvFnz1W0MyUopmoUhe4UCDw325wThEhyfJP9x+0djpcOlViTTVksGbKBS5+JmGi9XFr7gg7mKvWdiZlKrNL/iSgSpx8QtZxv1EWHkuOhGSLQVTT8srIfgWLHgQSG6WgFNZlCSxLzFG2pEsBIe97rUPKBcOq/AtJ0ckcv01jSbmPdsAP4YJvYZypUZqxVJpgqWix02Lrb8KR/MQD9Y9FfppTu6j5R6AfT4/Yh5Zjv/Crs4CVVcxL3KZT8QSFL+g/qi5dosXUlSZFP4p5F20QDuTt126sC5pKVMuWEIASlCQlIGgAiHCcJTJCz8S5hzKXueXQa9XMaE7kWFpFZ7GUITUziSVLQnLnOhzrUCU308BvqXL6xbauulyv9RYSwdtS3HKLwgQla1zJFM0pCCTMmgXJuMoIL2IIsRodmCjZeAyZSMy0iYsXKl+LxcQDYeQeFwTSpEya7gf/APZyyCqVKmzEi2fKoIJJYAKAUdSBpG9TiFVN8H+UypUCCVLGhG4OU/KG9HM8HnGDNzTG4AwTi77gqWig1a5qAaddjJOZIN3BJGZJDWBI1dgeRix0OC0ykpmBGfMHCl3LHZgwHQDreNe1NCSjvkgFUvUHRSDZQPJj6FUHdn5ATIRkJKC6kvqAq7HmC784XGCUqGN2rF1TgYQP4KQlLk5RZn4cYr1STJnuR8TAjdzb3b+4xeMVxKTTI7yesITtxPIDUmOZdqu2pqhkkygiWk5s6/jNiNBZLhWl9oB9IpNteRq6hpUw/HJyO5Ws6pBLkb8Cefu3CKn2crnnL7wpPeKQbgBikjS2jWblAVbiMyerJMJKiczvYNwGm+kRInsUzEsFIVtx0s3F4Zi6bhBxfn+/UXl6jlNNKjqUqll2UlCOoSPdomCCbAOeAii4bjksWnSVkH8UtYCtr5SCPaLL/maXuzNp6qcVgh5SlZVNqXy5SwALEOIpS6Ka22WY9TF6SLlhOClwuYNNE/f7Q6nzGEVumwSqSkKTVrzsCUqzlL7h1LVvvlPSBZnaSZKVkq0MfzDhxA0UOLMRwi5ijHGqorTk5u7CK2kFTVplKJCJaCpRSWLqysx2IOQjoYinVFTh6WYTZTsgswBLs/8A2yNSLpLFsukEYBVJXU1K0kFJKUpIuDlF25aRLj9OqpqJMhj3SfHMU1r7Pxa3SYeEE15Isk7DTJSpLpWFTVErW9lMSWJBuxuXFiVGLOneEVd2ZkzFBSc0ogv/AAzlvxA/CeaWfd4OkFctDLmZy9lEMpv5tieYaCjpUQxB2tw9WYVEkfxJbOwcqD2YakhzYapJHCD8ExCXPRmT8Q+JJ1H3HPysXEF1cxsid1ufINr6wjxmgyKNRIcKQM0wD8Q3UBxbUfiHMCJ2tohU9MRdtsFEqYJ6AyF+GYBoCfhVyvY/rFLxWaoKDM3dy9v5eGnGOwy6hFXIuPCsFKhwOhD8HFj0Mcq7SUKpc5EvXwBJLDRJI+YI9YHXJMTkjQBQIzB1OX9uUYhzh8lKU33jEKll32YlxOxoS4UN4W12KCVTLmkgFKS3+7RI65oPK8oKjpvy5xV6eWKudnI/9NLUSgH8a9y35QftuRD26LZN2GmDJNQQUzAoFYNjcMCxvoB5vxu6xQ5sqBuX8hCes8NQmYPj8KeSklQCkny8Q5phlTTc0xajoDlHlr++USlWgW0zdKQkHg7xDRKck/u940rqjMcg4X6RNSymSTxPtaCZC7gHaieEUk1/xJyD+q3s58ozMqU0dIkqSpRQhKcqQSpS20AHFT/MwDjqu9qaaRs/eK/p09iP6osDPAruG9I5FPwmvxGcZsxBSn8OewSOCUm8Opf+GyiADOZhsN7/AFjoktDGCcsHyA4+5wXE8KRLp0VIcLE0ylpJ3bMA3RtOca9m+z6q2YpKWCUgKUeDmwHp8oO/xJpzJnmSFAoWtVRwIz+FiOVw8PP8HZYAqFbnIPLxn3eDX3bIa2Q1n+H09P8ApqQvkbH7RXsU7OVMlSXR4zcCWQo2fYa6H0juIUCHtz5RX8NQJtVPmXOTwJ4bpLf2H+88YByolRN+wXaj/OSlJXadLYLHF9FAc2LjYjpG/bIo7hfeAKGic2yjYEbgjW3Aw0paFCVqmBCRMIYqAuRqxO/nC/tPhqZ6AlRYBQUebA2+cQ17E3rZWaShn0aZUxBzJmJCihnYkDw5X4bpvbQxdcAx2VUBgcszUoJDjiRxHP1Y2gaul56YEC6AFD+nUejiBJ+BSagBV5c1gRMRq+2Yfi62PAiAprsEpFsOkATDmWE7C5iuf9Tq6NkVAE6VfLMB8VuZ3a7K5+Iw4wesROBmS1Zkm3TdiNQeUdaZLJMQSVTkEflblY/rBMpLBjfjGlTo/wCUg+Wn1gKTUlVhvEg+RV2RJlmoktZEw5b7AlA+SEnzhT24otJwGisp6bfP3hnJUpGITkh2WjNyBIls/PwrMO8Qw0LkKRuoN6wHgmStUc4pmbSPQBLnlBKSC4sYxCHiZVbOpdp6hpBlg+KaoSx56+TW84lo5AloTJGiR4Dx4g84Gx1Oaoow9syz6ANBNQpWhTpcED5vsf3eLCLLYJUkZw9m8XoR94XSMTI0FiT7mGFZ4k52uBdhrz6wPgdMFSg4vfbmYIU7ukb4RJUe8mK3ISOg/X2h6zADhGJclgABpG85JaJSDiqRVpyWxKV/NKUfNiG6MH6xZECFdVQKNRKnD8IKSG2ILEHqdIbJfhEVVhXZsBEkRX8okQDHElax/sdT1S+8mBWcgAkFiw0ESdn+zsujSpMrMcxDlRc20GnOLAqI0iDtgUjWY4QcrZmt12f5RXexAPdLBBzBYCn1cISC/wDUFfOLIpEVzBJuSuqZbMFkKTbeyj694f7YXLumEiyi0DV6XTBiUFoiqJRbSDRz7A9An+GAecA0SyhWTgW8tvlDOnQQGaFtfKImPxHtHAvVEXbeXnpbG4WG/qdH/lCaqw9VP3dbSuEqSkzZafhKSHduHH8ruLPDnGyTSrPAoV/atJgvs3LJpZNtEAelvpAVsPwbU+Jy58krlqzJIY8QeChsYkC0pFtdorGOYSpM5UykTlUA60j4VHXTTqPRjqbgmJiegljnTZaTZvPUpPTZjpEkWO6aSkEzFAZjZ4IXNcQNIkk3UXPyHSDMrCIolM5Hj8nLUzh/M/rf6x6DO1iGql8wk/JvpHo4qTX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upload.wikimedia.org/wikipedia/en/1/1e/Frida_Kahlo_(self_portra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5" y="2095500"/>
            <a:ext cx="3657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QTEhUUExQVFBUXGBgXGRgXGBcXGRcaFxcXHBUYGhcYHCggGBolHBgYITEhJSkrLi4uFx8zODMsNygtLisBCgoKDg0OGxAQGzAkHyQvLCwsLCwsLy0sLCwsLCwsLCwvLCwsLCwsLCwsLCwsLywsLCwsLCwsLCwsLCwsLCwsLP/AABEIAQIAwwMBIgACEQEDEQH/xAAcAAABBQEBAQAAAAAAAAAAAAAEAAECAwUGBwj/xABGEAABAwIDBAYGBQoGAgMAAAABAAIRAyEEMUEFElFhBiJxgZHwEzKhscHRI0JSsuEkMzRTYnJzkrPxFBVDVIKTB6IWwuL/xAAaAQACAwEBAAAAAAAAAAAAAAADBAABAgUG/8QAJxEAAgICAgICAgIDAQAAAAAAAAECEQMhEjEEQSJREzJhkSOBoRT/2gAMAwEAAhEDEQA/AM3bFRzah3Kj4vPXJE7x52Wd6apn6V45bzvDNE450Pqa9d/Z6x0WZVrB09Yjhlfvi6Xbds3ii26RecW/SpUk/tuPxQ9TFVAfztSP33fNDuqk8lURr59q1s3y1QW/GVdKtT+d3zSOOq5mrU/nd80C+vpkFTXxYgTorVlUjQdtKr+sqfzu+agNoVR/q1P53fNY79oBVjaRnIrdMrR0tPaNTd9epwk1HCbdqtZtKoJ67xpJc4/Fc1T2meHd5Kn/AJiNQeGizTKpHRP2m/I1HHmHH5qf+Jq2io8cy8mVzTdpNGYPir2ba0+KpxfozxOjZinE/nKgI033D4qTcU/9a83+0fmsfCYwONyJGXYjg8RLSOY0/uhu0U47DBiqn23fzH5qD8bUj13/AMzvmoCrABPYoVjbJYTZNFn+MqfrH/zFQdtR+Qc/+Y/NUFoIHLVQJAnjy9iuwsEm+rJnH1AfzlT+d3zVtPaNQ/6jx/yd80I9hFz2+xPQMWP4+fmrfQZ4oy3ENbtKppUdHa75qp2Pq/rHj/kfmomreCPbl+KHdnosoF+J30XPxtSfzrx/zf8ANC1toVZtVqfzv90pH+yoeIzRE2XwrtHc9HMU52HYS5xPXuST9d3FOhujX6Mztf8AfcknI9IUnXJmTtet13jg92X7xWW7NE7Vd9JU5vf94oJ77ebpZrYzFUhqpHnVDYjEwM7Jq1cNEnPRY9aqXGTkrirKLauMJysOKoLi75qWGpgnrGB504Kb6mgymw08EQqyiQMrnifgnTOJSAUKokraL+KrCkFdlllfDEDeaZbyzHIoU2R+FeBmLHNU4zDbp5aePFUW17KadQ6FaGF2gQc+4/PRZwCU8FGijrKGIDxLT3Ium86jTNcdhcSWmx7l0uCxrXdvDigTg0U0Gvdbz4IYVOzzzSqGcsvOapj3rFB8eN1dGhScSBKcAHIIcVf7K6nigABGeaHIr8Uu0Oad7CfCyR3YyjtzPYp1a1obEoVjo8fBUrZuMLj7sbEtAhDPPEK+pUlDxfkiRI8cqVnX9Gx+TM/5/fckrujtMjDst9r77kk7Frijny/ZnKbUH0tT99/3iga74ub/AB4BEbcxP01QcHu9jisDFYqdfPwQuLYz6K9oVS5xv5+SHHj8SounPzKdwj4rZkkD59yiE+8pNEqEFup91TDVZTpSYUNJEKdJIMHYt7B9HXu9Y7vt7ZWxg+jNMesC7vt7vghSzRQaOCcvRxWWqf0biMiTwgadmi1tpbLirutE7zt1vaTAE8JIXp2zejtKhTDWtkkXcc3GLmefBYy+RGCT+y44HJ0zxZtBxFmmOxQLPPBfRGzsPhp3CGbx+qN0+MfGEF0p6G0atN240NeJII1PA8SSgrzo3TVGXgaPBAicPUgwe5EY7B7ji0iCDfOxCpqYci/hbgnbtA+LTNSnib3vz1RlCDcFY1CpYQcvejWVJEtsdY+IQpRNUaNRhjkptZbgYy+XyVdLE7whwh3v70aynYWM8kCToJBL39gZp905Xt+KbcI49t7olzDAB7hCUdp0WeQSEU/YLHj51VlGiJVppSf7qRsIHsCvkLyb6s6XYzyaLbau+85JPsMfQNz+t99yZPQrihKXbPNdu15rVv4lQdsPPsCynn3yStDbNq9b+LU8S90LNqK2MeidIzbQX8hJzdU9NsX82AUQFRB6YVlIJmj8EQyjNwoaSL6FEusAui2LsBrz1p8LePDnmgdmYVxLSOOnnIr0nZlHdaBEapPyM7gtD/jYFLbKMNstogSeGs+JzWmNnNa0wTl4WVrGBWvcuXKcrH+Po4jF7KAxdHQF2cmBugkWPZf2LsnPdu3pVXMMEkGnvBs+t6MuLi3iC3JVf4Rr6tMu+q9pB4CbjsS2p0fpF/8AiA0F7S5rHCd5znuMBxmHEE2cRYdiK8inXJi8ouLpewynh6NCDTob93uAYGMa0kgOe57nWmwF4EWFlp4bGF0F7aYEwGtqB5HN0CM+aCxuyy0sa9/Vho/Z3wSYM2IPA5qnBbNo4d7nMYGOc8vcBvQSc43ibfsiANAhOmrb2D43+pxPT7YJOLHo2yXN3iGieRJA0t3TzWbs3YXpKbgRukEiDmDJkGfVPKy9F28QalECmSCHl9o6u7DQTl6xA3dd4nSUHQwIpyPtXJ4kAD4e1NR8lrGl7JHHs8YxlA0qrmGxBy8Y7f7oihUBjQ+Pn3rov/Jezd11OsB60sJjh6t+z3LjaTjPPJdDHL8kFISnHhJo2xUAEERwIy/BG4fGuAAJkaO7dD+Kx6GKtBy45x2t17RCIZUi499jyv8AFYlC9Fw438jYfUPLx+CnSqG+WQWRRxGnhy5FaFMZTaxy5IbhRUoQrT/4WGtcX0lM2rrxQznkRHNIuyy8/is8TSxxvb0dpsb8y3/lw+0UlVsH8wzrfa1/acknofqjnzXyZ5btg/T1v4tX77pWetDbX5+tH62p993xlAFafYf0Ta8QPOt078zHd+KpA0VrM1RC9ug89i0MG0WnsWc1qP2ZR3nBvFU+gsOz0Lo9gxutsDqPmurbTHnRYHRqkWtAM245rpxRi+fnguH5EvmdmGooGASJV9VnJD16zRG8Wt7XAe9AWwqHJUsTippt3muqNiC1upLoM3t2rJr7coD/AFA792/tyQmE282o/wBG1pIdzAuM4jUi/cjRxyfozKN7N/CYm4aaDg+Ikua5ptw3yGrQMOLewSsLDVsPTyLt8n7R7wUSNqBol43LWBBmJtY38VmceXSAcdkemG1zQDPRwS8gFv7Lbug6TICrweLFQBwMhwnh/YhcdtraRr1C82EbrewZ+J+CEwm0zSMtfF7iZB7QjrB8EvYxDEkts6vphhRVwdVurW74PNl/dK8eyXrDdv4etTexz2sc5jhDiIktIs7LxXlFUXTnhJxi4s5nmpKSaLaVThmimVu4+w8iNFmNciGVvPzTbQomaLjvWgAjLjcWEhW4bEn1dROenJZrXm2nAokA2cdZ7RGpWXEs0PSHn5hWC7R3fFU0IgzPM9wsrwzqDMX892aFKijr9gN+gZ/y++5OpbCA9A3td99ySag/ihSX7M8t2yIr1v41T77kCEftf9Irfxan9RyBco+w/oThdTosWx0S6P8A+LqEE7rGAF51vMNHCYN9IXYVdgYCIDSNN4OqRbMybFAnnjB0xjF408itHn9ILe6MUvpQDGeqp2vsN+GffrMJ6rheeE8CtboxQ68xYZfK6vJJODaN4oNZEmj0LAsAAjIeYR7qwtogaOVuHtT42nvNIPCLT3rgyVs61WzlttbWxOKc6lhAWUgS01LS+Dcg6M7Ln2LIPQXFOEl7XH94/wD2XYbzaDLNDQPhqfBZmI27Bl9VtJsW3rucOTBcp7HkktY0qFsmBPc2cjiOiuKYbsJP7JDvdf2LONCtTdk5p7IXZ/8AyWiTHpat+FE/EzoVdvteJa8VAMyB1m/vNzCaWWa/dAPwwb+Mjn9n9K8Qx0Oh82MyTzgg2RW3drlzCW5cTck6iToPatqlsWjXaQ9sPF5ZYnnzQ9To01u9vgimwF18iIssOeK+qZuKyxv2efV8bUfmT2DJH4Lo/iKmTHATrbNb+Bo0qMv3QXG4mBujiSbAIul0npi3pnGdKNKR/PUse3JFlka/RAvw3vJIDw/QKobuqsb3Ej3rD6TbH/wrw0uD94bzXARaTYjjZdq3axZUAeajToK1MMJzkB7eqTAJjNcn0+xW/iI+y1jfEb0/+w8FjDPK8lS6KzYoRhcTmu3zKeEwUmJwTLKbvDh8QjKTr3yj2WQUX+KtpVAM9O8f20WWjaNfCVLEE8/fI+PejMJV6oB0OXesjDG455LcwtEuAta+uoEQeF0CaS7LqNO3R1exGxQYDn1uH2iklsWfQt/5cftOSTUH8UIy7Z5btcfT1v4tX+o5Awj9rn8orfxan33IIqPsY9HddCHRg6sWLq7Wk/s+jafn4rucdg6LaTA4wA3sJOua836E4kRXpTchtVo50zD+/dcP5V1nSjGEkRaWNI7wJ9q5eeDeWjs+JL/EqJ7PpitSeHAGk126JmTf4cearwOHa10s6rZIAzJ79LrY2UQcFSLYEet2zf2+9ZtdsEx9on3ofN24jKipO2bmHIjgimiVksqx4ozDYkZHzwS04sJx0TxWAZUEPE8xYjs4LmdtdHA2nVFFoL3Fjw50F8tN27zrlpHPP2daKgOfkoavUvofOa1hyzi9AJ4VPs8/2Fsas/GMNRvoh6UVnPLQxrd128Wt3bXy3Ra66vbj21K5qMaGXgRYm17DjrKuxEmzVHD4Mg7xcQbi0HMRrZMTzuTtmMfjRx7Fsij1w4DPuHhp+KI2uw+hqN5A903RuzGAlp0iRwup4+jvBzeII8Ql3P5hXXRwlfYzajagdeWHdjJh0e4awYHKeJWENh4irU69MMlrWOeGgU4a0N3yGCXEgCYEkzxXaU8JI/aaYPciaVUgbsERknP/AEOKpAZ+JGbss2r9OaTdyKdJrWtLhD6m6AA46gC5vc+/z3p/hg3E2+sxp7x1fc0LvTUJNyT2rif/ACK76Vg1DSPaFPGm3kBeVhUcVHI7/nmpNcqyU7OHnkukcpF+9+PZ8wk1yi13n3hJwtZVRqw7C1OqDq0rfwVa5A1g/wBlzGHdHx+a2aD8iDl7MvcYPYg5ImltHoWxzNFtvtfeKSq2AZoMP733nJI0F8UJyW2eV7W/P1v4tT77pQhajdsfpFb+LU++5BrT7GF0HbExfoq9N+gdDv3XAtd7HHwXpW0aG+xsDedT6jhmYnqnsgryeF670UxLaraVb1g5gZUH2ajQAQe0XBSXlqqmh/wp03ED2P6RhqANcKUS8mQA6xaRP1kTTqBxE6rV2wx9qbTYyTlYAHXVYWEgE8jrySaamrOktGuKdgAob3nuCtoGWjkD7VXUp/isB4sYVzxSNclDOEKTVZdBLaqsbUkgcTaDB8dEKwKdbDvs5uYvHKFTozI3MO0jSI4J8SSBvHLJZFPH4hrj9E1zRrv9bmQ0tg8IkKx20XESG2ORg+0HIoLxu7AJWyO06BYfSNyMB3wPwQgqTBROOxjzSjdscyfG3ggWNA4/KUWKtbCwtIspAb2S816V44VcQ8gyB1RGRjM9k5dq73pLjPQYZzwYe/qt78z3CV5U4p7xIdyOb5+W6gNVCiCnKjKeOYTU9D4qsKze9yhZKmUbgasd2Y5fPRZ4M9xsiKL4M+fNgqkrRpM9Q6PPIw7ARPrX/wCboSVHRWuThaevrcNHuTIkVpC0/wBmed7aH09WL/S1PvuQRWjtpn09b+JU++UAFlhl0IWWx0X6QOwlXfF2OgPbxHLmFkkad6YLEoqSpmoycXaPX3dL8Ju+k9I02sPrcxu6FYOzdoema6qJHXMjgHHq/HxXnwELrehNWXvYcnZ98R7QEpLxo44to6GLypTmos7TAVJsjn04Hj/dYmFmm4tJy8CNCF0FF283ikZ6dnRUjOeJunhXuoXU3UJKpyQVMfAYXeuckZUeBYRwVjKcgNyGuuSw8d0iYw7lCm55H1ntcL8m2PiUNRc3SA25So0WU3vIABz9iz6GGcS6ARBmPw9qx8ZtzEO9bea3g2APBqVXpHWO6GuqGOAgjtgX70dYp0Wov7R0zSHDdOfwuJ9ipw2El0HQ+CD2fthuIBa+GV2jq2jfjO2W970ViMf6LC1Kp9YNdna4Bj2wh8ZJ17MOXFM856e7U9LiCxpllPqjhP1j427ly6m95JJJkkmSdearC7WOChFRRwss3OTkxFRaFJyZq2DHlOSolIOULJturWHz71Swqyb+1QtHpHRK2Ep9r/6j0k3RD9Ep3H1/6j0kZdC0v2Zwu2D9NW/i1PvuQbR55D8UbtkfT1Y/WVPvlBHLzohMYXQlKMz3KLOKfQd5VFjg29q2eilfdrN5gj+/esVuQ7vctLYTh6Zk3z8+9YyK4tBcP7o9JxNHfEtzFwTnGoPNQ2ZtC+66x83TMkNaQRkBfIxoTx0lAYkSbSCOOnbyXJStcWd2r2dg0BwVlKjeVzeydqlpDXZecl01Kq1wlplL5IuPZW0X0nAIfaWCp1mneAn6rhZw79ewq6JUKlI5Qhp1tGf5OTxmyTTt6VoBymVRhsG82a5hm09b5Lq6+xm1CN6RHBUnYm56knjKYWfW2F/L/JHZWBbSBE77jdzvdA0C5n/yZj92gKYze5o7h1j7QB3rsqNIMbJtGuS8c6b7ZGJrktMsb1W8+J7z7kTxE8mXk/Qh5c6i/tmAFGU7SouC7JyBOTJzkolQhIpiUgU7lCCarGOVYKdqhZ6Z0Od+SU+2p/VfzSUOh36JT7an9R6SMuheXbOK2yPp638Wp99yDfwCM2t+frfxan33II/JCfYwuhVTom/Ae5J49yTj1VRZJmQ8+dEbsx8VGnhHtHFA72SvoPhx8xwVPo1B1JHpGDrE0x2XGh58j5uFTUbe2mmo+YUNivD6QizhbU9hjWAR3R2I0NgdaCOP4rktU2d/G7QPSpA209oWhh2VGXad8Z29aOzUKNHD9bUjlfxW7hQ1rQLDU3+BuhTnRqbVFWE2yw2d1TzELUZjGkdVwPgs/F4dhEkA/JY2Iw7RdpcO8oXCMv4BJWdYcU0DP4fFD1Noga+2B3rkKpOW872e5Ye2q+60gkuIzvZvDejXkiQ8ZSdWVOoK2FdOOlBLTRpuB3vWIMgCbtHHtXnhReLM3OZ01/AIR67GHEscaRx8+V5JWyISKQzTFFADKKkUyhBgpsUdE7VCDQps/BM8qbVCz0nof+iU+2p/Ueko9EWfklO+r/6j06MuhaXbOI2sPp60frKn33II6Izarj6et/Fq/fchKbSdLBCfYyuiNRQ4qyq0phTseSourE13DP8ABH4PDnd38wDukROfLzohqbcvPn8Fr4AFnVzEk2zOcEcwRPdOixJhsULewnZGKdTM/VzPZ8wT7uJXT08XIDgN4Z2z0/sufdhZYKlMAuPrMEAE3ktPnlCtwFS9iWHUOBF+MceeSUyJS2jpYZOOmdZs7FNkXjxkT710dCqHAx2LjcPVJEOaHdkEdonLuWjhatPjloC4R3NM+xIZIDMt9GttN8AR8Vh1XT+Fz+CuxVVgAse+T7HXQFauYsOzSe5SENBI0kDY+pAImOPHkLdhPcuSxplwGkkxNs8zFoXShgdvlzt5zoaA02FrmeAueccFz+3qrQ7dZAEAGOAv57YT+BK6EfKfxtmJVJJJzM3KHeiarYEeKEm8p45EhBSIuonKVKL+eChkaOKiCpOUAVCCckMlElO1yhBFTY5RIT5KEPSOh36JT7an9V6SXQ5v5JTvrU/qPSRl0Ly7ZyW1Kf01XnVq5fvGO/sQdOgbCM4N+2PjktfaNH8oe2CQar3SQbiXb0AetlHco4vCFjgQJFu8Pnc5RIyy7Us5qzoLE6szcRhi1wBg3iQREyOOgk3UHtuQNJFsjc+yy09o4QtaQ5on1WwRYiS4kA63WfWmRHniPPFSMrRc4cS3AtEg8D8pHtRL6m6CCBY89TIM6akHMIOg/dOQyIuc88+BIPsRrhIDjcE7vCCMoMQDqNM8lUuzUOqRpYCrJDb34FskaZ2J17loVsKOBeBnbrN8L+A8Vzodre17Z+GvGbdq0MHttsbtQcpi+uYsTpdAnB9xGseSK+MjRoB31C7hnIPmNVpNDyJczejmLf8AsICAw1Sk5wLHlpOXE55AiT4Iuqws0fV5jTucBzsAUtLsbW1oqrVM91m5zJIH/wCu4KtjREvIa3Uu15AcOWqorY12TKTwex5J/lAHtQGKpVSC+o09W94EcIacp75W4w/0ZlkronidoS3q2aXOMmznZieVsgufc7eJdlPfr7Vs4yiWUyHEA7jbWFiTablxMZD2IFlAQ37RaZ5SbexNY6SEc1ydAOJ9UAa/hJ8fcgHWlF4lwLhFhAjwCqdpZGQnMonIKVPPxKTm9yTSrBkVFwTuGaRFlCEYTNTlMoQcp2lMSnbmFCHpXQ79Dp9tT+o9JP0NP5HS7an9R6SMuheXbANt0CS5zSAW1KhtwDgLmZuXHxWVi8VaABDjuuBMmGxAzsA4TJsJTbSruFaqJMGo/wC+Yv3aKNLDOcSHzSDgXHMOfvA5A/VMEz75SLVdnXU7VIfA4dzn7lTITvbvW3Gz1nGO4wFXutO9cdWGC8EwYc8A5W3dNY1Wy3AuZSJj6SnBe0yPSsMejaBnu585aQp4HGUmMu5r/SEFzTFnfWtoHNkciOxD/L7jsIsXSf8A05euyOY05jTstqi8FWEFp/uPmPhzWvitjtio6k2aZc40zHW3WndI5gH3SsCvQcx2WVz8+wo0ZqYFwlB2Fmk47sXzgxHG29qJ0NxcKv0Zces0jLKHjhYi+fFTw1cFpabXkcjGnngiaGODSPSs3gbznI4zx8Oajs0kn2wRrAOrYd5A7CHAifBGMfWb6jyRMQwvHjIAWsyphnWaKlxaQwjxec/kkKr2iAwFtvWLN/2A7w5TPahOd+v7DLH/AD/RQzEVwSOuTwa1nu35UG06lYgDeAad5xeWhg7GsnrToM4RTK28TvVBGRbdrBy9G3rP7CYRtaq1jQN4gW+y0k65AmPBDb+lsKo329A/+XgQHO36hDi48iIuZ5zJJyz0XLVmhkhwyG7biSfGRktmvtJm+BO8fstJdFx6xkz2cljY3EF7y+LgyOFojloiYk72AzONaMuqOsQeMJpSgnt+JlO8WHZ7/wCybOeUuJSAhJyT/wAFDA7WzkmUWp5UIRLVEhWVAoKEIAKQCQGik3JQh6P0PH5JT7an9R6Sfoc78kp9tT+o9OiroXl2zn8diHDEueGtG7VcG7wls75uSfWvPZFslobMq/4iqXEOcWgOqzG87JpDdQ2TAtrfJaeN2c0OexriXvc4gWdmd+CDZo1m2XElYuOaS9u4eswmHAZXuHRmOK5spRndf2drFGUVb/gPxW0TVqtcImjeYgug9UHgLW4ESp0MI2rVD2s3qd3VAI3m3jfa3lYRrMhYvp4Aa8blz1hdriRa+YsMuSO2XWdTPpWVJJ9cC8jmG65mORWHj4x+IdT5aZqUMN9CHDcJI3jMA7xuSHcDPsKyq76D94VfongnrAAiwAHq/Aa96fFGgXT6Nsu+q0B2Ru4Bt26yCIPFLDGnD43C1zpuAIlrRHK83WYxa3sknypaMk4NoMTvMNw7dIF5gjqzFs1S6jumLOaZ1y7+2/FbVVwY8U6bjUlphjD6QNMjj6ovrChjKFcU379OGbpMFsm3NpO7kdUwsv2AeP6Bdn7Q3LCHNIhzHQJ7jrHBa2F2wB6u65ujHQ14nRrx6/vQ+J2XQDCaj44BrQBMC5m+uVkLg9itqMc5sC5a1u+d7qkgWINzHJZk8cts2nkjSQdtLGCoYLN0cXN6/MBwQGJw1EHqOqkwMt03i95T4jC4hh3S5xmN2QTOciCBcRfQSl/llUOaS4daYJLcwMolwy9ytcYrTMybb6Am0NSCeG8T42uewJqzSAB6t939qImANBkrKraznQC4iYJFhOUWA196njdkuptLnA7wcBmDnpY55ZonNWrYKnT4ozazQAw5EtHcW8fFDegMC0SLc49y2aWFYaRJBO4RJP2XSCGjlM9yBr1i4kgE8DBGQ6x3eJN/7rcZegU4KgGo2Dfl7R+Kqc3RW1mnnOvs89yrhEANbIu4qKcpgVDJNxUNUkxUISKQSYU0qEPSuh36HT7an9V6SboYfyOn21P6r0kZdC8u2BbSxzwXtBLW77gf2us6AeOuqjgmGqB9Rrbw0GXAQQSSdb52Edy13bKaXOJYGsL3DeILnvc5zid29rxx0sEYzY1RoO4CxsDfI60ZHrNuA614yBM6RxsuaEW0j0GKDcVZk0dltquIeLOndjIkjOO2b2XJ7Qwwo1CzeEAwS0zu6EEA3I4BdTtOpUqANwrYYeqa0lrTEzu7xgMH2/dMofCdCHuE+lY0cWuDuWmufs1WseZQ3OVfwDzx5uoL/ZXRdSpt6rmv3gJqG8jSQcstCub2o1npXFoAEyIjW/hddQ/Y3oN7ceKzRJcyN0x9pnWjeGUGAeSwNu7pIIcHSMwIIINw4G4NxmjYZJu1szmTWOnqi3Zm2n0w0Q10AgaWcRaQDqActFts6RuqS3eFNpseqXuuBMAECcxcarkcO/zpyR9NrXdvaLreTDjltrZWKcmqs6rA1qENL30nvDWyamYIAB3d5wgWyV1Ha4bUqMYA/wBK4PBybvwGuABmbgHTM3XJixyA5GI7RwVoeCOq2TrAsO0oEvGi7vYynr6Otx2A3CcRUqU94esJk7hgENAG7Is6O3M3WXVw5r/mg5jcwQCHvJmI+y06uNoKxywE6E+AHzVgHnzopHE172RQvXo3aYpU6cOqAbwLHUwRLb3ENz8ZOfMZ3+PAa+QXvuGPdHVEyDEevxOsBAPIFz57lS/E2+J+S0sH2SVLsrNOXSbNJ3t0XE9mpN1vHZwpUgXboqWO7nvTeBe83bAyIHFY2Ga57w2mAXEzLiAAIvvFxAA7VZi8ZuOBD/SVhm4SQ0C4DXTJM36sAEC5W5ptpJi/KMdmVtCgWkmCAesJzIJsTHh4oJrYMHuJ89i3do0oDajiC5zes3IQ/RtxLbxYWIMm4WPXbHvbPA8eaNCVoTyR2UOaoFqIgHz55Kk80QGyMJAJHJJrioZEnMJ5TtBPYPYoQ9F6G/odPtqf1XpKfQ5/5HSy+voP1j0kZdC8u2dzWpN4DI6DXdJ9t1RtamPQMECDmIsZJmyZJIxhG1r2NynLh2Y72BroaA0AmALAQbZLVxLRv5J0kXLCNrX2XgnKnsDxWFYXGWNPa0HQIDaGzKJcJo0zbVjTqeSSS1jSUkYyTlT2UM2TQ/U0tP8ATZx7FbT2ZR/U0v5G/JMkjNAYyf2TqbOomAaVOOG435KA2ZRj8zSz+w35JJKJI25Svsuo4CkAQKVOI+w35J6ez6Ufmqf8jfkkkqaRpzlrZW3Z9KHH0VOf3G/JSqbNo/qqf8jfkkkrSRfKVPZS7ZtEgA0qZHNjfkm/yuhJPoaUjI7jZEXGnFJJSlxAyk+Qa7ZtEUS4Uqcy2+42blwN41FlnP2RQ/UUv+tnySSVJIk5MTtkUJ/MUtP9NnDsUf8AJsP+oo/9bPkmSWwdsf8AyXD/AO3o/wDWz5Jf5Nh/9vR/62fJJJSiWxxsXD/7ej/1s+SZ+xsP/t6P/Wz5JJKUS2dFsrCU20mhrGAXsGgDM6AJJJLaBPs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xQVFBUXGBgXGRgXGBcXGRcaFxcXHBUYGhcYHCggGBolHBgYITEhJSkrLi4uFx8zODMsNygtLisBCgoKDg0OGxAQGzAkHyQvLCwsLCwsLy0sLCwsLCwsLCwvLCwsLCwsLCwsLCwsLywsLCwsLCwsLCwsLCwsLCwsLP/AABEIAQIAwwMBIgACEQEDEQH/xAAcAAABBQEBAQAAAAAAAAAAAAAEAAECAwUGBwj/xABGEAABAwIDBAYGBQoGAgMAAAABAAIRAyEEMUEFElFhBiJxgZHwEzKhscHRI0JSsuEkMzRTYnJzkrPxFBVDVIKTB6IWwuL/xAAaAQACAwEBAAAAAAAAAAAAAAADBAABAgUG/8QAJxEAAgICAgICAgIDAQAAAAAAAAECEQMhEjEEQSJREzJhkSOBoRT/2gAMAwEAAhEDEQA/AM3bFRzah3Kj4vPXJE7x52Wd6apn6V45bzvDNE450Pqa9d/Z6x0WZVrB09Yjhlfvi6Xbds3ii26RecW/SpUk/tuPxQ9TFVAfztSP33fNDuqk8lURr59q1s3y1QW/GVdKtT+d3zSOOq5mrU/nd80C+vpkFTXxYgTorVlUjQdtKr+sqfzu+agNoVR/q1P53fNY79oBVjaRnIrdMrR0tPaNTd9epwk1HCbdqtZtKoJ67xpJc4/Fc1T2meHd5Kn/AJiNQeGizTKpHRP2m/I1HHmHH5qf+Jq2io8cy8mVzTdpNGYPir2ba0+KpxfozxOjZinE/nKgI033D4qTcU/9a83+0fmsfCYwONyJGXYjg8RLSOY0/uhu0U47DBiqn23fzH5qD8bUj13/AMzvmoCrABPYoVjbJYTZNFn+MqfrH/zFQdtR+Qc/+Y/NUFoIHLVQJAnjy9iuwsEm+rJnH1AfzlT+d3zVtPaNQ/6jx/yd80I9hFz2+xPQMWP4+fmrfQZ4oy3ENbtKppUdHa75qp2Pq/rHj/kfmomreCPbl+KHdnosoF+J30XPxtSfzrx/zf8ANC1toVZtVqfzv90pH+yoeIzRE2XwrtHc9HMU52HYS5xPXuST9d3FOhujX6Mztf8AfcknI9IUnXJmTtet13jg92X7xWW7NE7Vd9JU5vf94oJ77ebpZrYzFUhqpHnVDYjEwM7Jq1cNEnPRY9aqXGTkrirKLauMJysOKoLi75qWGpgnrGB504Kb6mgymw08EQqyiQMrnifgnTOJSAUKokraL+KrCkFdlllfDEDeaZbyzHIoU2R+FeBmLHNU4zDbp5aePFUW17KadQ6FaGF2gQc+4/PRZwCU8FGijrKGIDxLT3Ium86jTNcdhcSWmx7l0uCxrXdvDigTg0U0Gvdbz4IYVOzzzSqGcsvOapj3rFB8eN1dGhScSBKcAHIIcVf7K6nigABGeaHIr8Uu0Oad7CfCyR3YyjtzPYp1a1obEoVjo8fBUrZuMLj7sbEtAhDPPEK+pUlDxfkiRI8cqVnX9Gx+TM/5/fckrujtMjDst9r77kk7Frijny/ZnKbUH0tT99/3iga74ub/AB4BEbcxP01QcHu9jisDFYqdfPwQuLYz6K9oVS5xv5+SHHj8SounPzKdwj4rZkkD59yiE+8pNEqEFup91TDVZTpSYUNJEKdJIMHYt7B9HXu9Y7vt7ZWxg+jNMesC7vt7vghSzRQaOCcvRxWWqf0biMiTwgadmi1tpbLirutE7zt1vaTAE8JIXp2zejtKhTDWtkkXcc3GLmefBYy+RGCT+y44HJ0zxZtBxFmmOxQLPPBfRGzsPhp3CGbx+qN0+MfGEF0p6G0atN240NeJII1PA8SSgrzo3TVGXgaPBAicPUgwe5EY7B7ji0iCDfOxCpqYci/hbgnbtA+LTNSnib3vz1RlCDcFY1CpYQcvejWVJEtsdY+IQpRNUaNRhjkptZbgYy+XyVdLE7whwh3v70aynYWM8kCToJBL39gZp905Xt+KbcI49t7olzDAB7hCUdp0WeQSEU/YLHj51VlGiJVppSf7qRsIHsCvkLyb6s6XYzyaLbau+85JPsMfQNz+t99yZPQrihKXbPNdu15rVv4lQdsPPsCynn3yStDbNq9b+LU8S90LNqK2MeidIzbQX8hJzdU9NsX82AUQFRB6YVlIJmj8EQyjNwoaSL6FEusAui2LsBrz1p8LePDnmgdmYVxLSOOnnIr0nZlHdaBEapPyM7gtD/jYFLbKMNstogSeGs+JzWmNnNa0wTl4WVrGBWvcuXKcrH+Po4jF7KAxdHQF2cmBugkWPZf2LsnPdu3pVXMMEkGnvBs+t6MuLi3iC3JVf4Rr6tMu+q9pB4CbjsS2p0fpF/8AiA0F7S5rHCd5znuMBxmHEE2cRYdiK8inXJi8ouLpewynh6NCDTob93uAYGMa0kgOe57nWmwF4EWFlp4bGF0F7aYEwGtqB5HN0CM+aCxuyy0sa9/Vho/Z3wSYM2IPA5qnBbNo4d7nMYGOc8vcBvQSc43ibfsiANAhOmrb2D43+pxPT7YJOLHo2yXN3iGieRJA0t3TzWbs3YXpKbgRukEiDmDJkGfVPKy9F28QalECmSCHl9o6u7DQTl6xA3dd4nSUHQwIpyPtXJ4kAD4e1NR8lrGl7JHHs8YxlA0qrmGxBy8Y7f7oihUBjQ+Pn3rov/Jezd11OsB60sJjh6t+z3LjaTjPPJdDHL8kFISnHhJo2xUAEERwIy/BG4fGuAAJkaO7dD+Kx6GKtBy45x2t17RCIZUi499jyv8AFYlC9Fw438jYfUPLx+CnSqG+WQWRRxGnhy5FaFMZTaxy5IbhRUoQrT/4WGtcX0lM2rrxQznkRHNIuyy8/is8TSxxvb0dpsb8y3/lw+0UlVsH8wzrfa1/acknofqjnzXyZ5btg/T1v4tX77pWetDbX5+tH62p993xlAFafYf0Ta8QPOt078zHd+KpA0VrM1RC9ug89i0MG0WnsWc1qP2ZR3nBvFU+gsOz0Lo9gxutsDqPmurbTHnRYHRqkWtAM245rpxRi+fnguH5EvmdmGooGASJV9VnJD16zRG8Wt7XAe9AWwqHJUsTippt3muqNiC1upLoM3t2rJr7coD/AFA792/tyQmE282o/wBG1pIdzAuM4jUi/cjRxyfozKN7N/CYm4aaDg+Ikua5ptw3yGrQMOLewSsLDVsPTyLt8n7R7wUSNqBol43LWBBmJtY38VmceXSAcdkemG1zQDPRwS8gFv7Lbug6TICrweLFQBwMhwnh/YhcdtraRr1C82EbrewZ+J+CEwm0zSMtfF7iZB7QjrB8EvYxDEkts6vphhRVwdVurW74PNl/dK8eyXrDdv4etTexz2sc5jhDiIktIs7LxXlFUXTnhJxi4s5nmpKSaLaVThmimVu4+w8iNFmNciGVvPzTbQomaLjvWgAjLjcWEhW4bEn1dROenJZrXm2nAokA2cdZ7RGpWXEs0PSHn5hWC7R3fFU0IgzPM9wsrwzqDMX892aFKijr9gN+gZ/y++5OpbCA9A3td99ySag/ihSX7M8t2yIr1v41T77kCEftf9Irfxan9RyBco+w/oThdTosWx0S6P8A+LqEE7rGAF51vMNHCYN9IXYVdgYCIDSNN4OqRbMybFAnnjB0xjF408itHn9ILe6MUvpQDGeqp2vsN+GffrMJ6rheeE8CtboxQ68xYZfK6vJJODaN4oNZEmj0LAsAAjIeYR7qwtogaOVuHtT42nvNIPCLT3rgyVs61WzlttbWxOKc6lhAWUgS01LS+Dcg6M7Ln2LIPQXFOEl7XH94/wD2XYbzaDLNDQPhqfBZmI27Bl9VtJsW3rucOTBcp7HkktY0qFsmBPc2cjiOiuKYbsJP7JDvdf2LONCtTdk5p7IXZ/8AyWiTHpat+FE/EzoVdvteJa8VAMyB1m/vNzCaWWa/dAPwwb+Mjn9n9K8Qx0Oh82MyTzgg2RW3drlzCW5cTck6iToPatqlsWjXaQ9sPF5ZYnnzQ9To01u9vgimwF18iIssOeK+qZuKyxv2efV8bUfmT2DJH4Lo/iKmTHATrbNb+Bo0qMv3QXG4mBujiSbAIul0npi3pnGdKNKR/PUse3JFlka/RAvw3vJIDw/QKobuqsb3Ej3rD6TbH/wrw0uD94bzXARaTYjjZdq3axZUAeajToK1MMJzkB7eqTAJjNcn0+xW/iI+y1jfEb0/+w8FjDPK8lS6KzYoRhcTmu3zKeEwUmJwTLKbvDh8QjKTr3yj2WQUX+KtpVAM9O8f20WWjaNfCVLEE8/fI+PejMJV6oB0OXesjDG455LcwtEuAta+uoEQeF0CaS7LqNO3R1exGxQYDn1uH2iklsWfQt/5cftOSTUH8UIy7Z5btcfT1v4tX+o5Awj9rn8orfxan33IIqPsY9HddCHRg6sWLq7Wk/s+jafn4rucdg6LaTA4wA3sJOua836E4kRXpTchtVo50zD+/dcP5V1nSjGEkRaWNI7wJ9q5eeDeWjs+JL/EqJ7PpitSeHAGk126JmTf4cearwOHa10s6rZIAzJ79LrY2UQcFSLYEet2zf2+9ZtdsEx9on3ofN24jKipO2bmHIjgimiVksqx4ozDYkZHzwS04sJx0TxWAZUEPE8xYjs4LmdtdHA2nVFFoL3Fjw50F8tN27zrlpHPP2daKgOfkoavUvofOa1hyzi9AJ4VPs8/2Fsas/GMNRvoh6UVnPLQxrd128Wt3bXy3Ra66vbj21K5qMaGXgRYm17DjrKuxEmzVHD4Mg7xcQbi0HMRrZMTzuTtmMfjRx7Fsij1w4DPuHhp+KI2uw+hqN5A903RuzGAlp0iRwup4+jvBzeII8Ql3P5hXXRwlfYzajagdeWHdjJh0e4awYHKeJWENh4irU69MMlrWOeGgU4a0N3yGCXEgCYEkzxXaU8JI/aaYPciaVUgbsERknP/AEOKpAZ+JGbss2r9OaTdyKdJrWtLhD6m6AA46gC5vc+/z3p/hg3E2+sxp7x1fc0LvTUJNyT2rif/ACK76Vg1DSPaFPGm3kBeVhUcVHI7/nmpNcqyU7OHnkukcpF+9+PZ8wk1yi13n3hJwtZVRqw7C1OqDq0rfwVa5A1g/wBlzGHdHx+a2aD8iDl7MvcYPYg5ImltHoWxzNFtvtfeKSq2AZoMP733nJI0F8UJyW2eV7W/P1v4tT77pQhajdsfpFb+LU++5BrT7GF0HbExfoq9N+gdDv3XAtd7HHwXpW0aG+xsDedT6jhmYnqnsgryeF670UxLaraVb1g5gZUH2ajQAQe0XBSXlqqmh/wp03ED2P6RhqANcKUS8mQA6xaRP1kTTqBxE6rV2wx9qbTYyTlYAHXVYWEgE8jrySaamrOktGuKdgAob3nuCtoGWjkD7VXUp/isB4sYVzxSNclDOEKTVZdBLaqsbUkgcTaDB8dEKwKdbDvs5uYvHKFTozI3MO0jSI4J8SSBvHLJZFPH4hrj9E1zRrv9bmQ0tg8IkKx20XESG2ORg+0HIoLxu7AJWyO06BYfSNyMB3wPwQgqTBROOxjzSjdscyfG3ggWNA4/KUWKtbCwtIspAb2S816V44VcQ8gyB1RGRjM9k5dq73pLjPQYZzwYe/qt78z3CV5U4p7xIdyOb5+W6gNVCiCnKjKeOYTU9D4qsKze9yhZKmUbgasd2Y5fPRZ4M9xsiKL4M+fNgqkrRpM9Q6PPIw7ARPrX/wCboSVHRWuThaevrcNHuTIkVpC0/wBmed7aH09WL/S1PvuQRWjtpn09b+JU++UAFlhl0IWWx0X6QOwlXfF2OgPbxHLmFkkad6YLEoqSpmoycXaPX3dL8Ju+k9I02sPrcxu6FYOzdoema6qJHXMjgHHq/HxXnwELrehNWXvYcnZ98R7QEpLxo44to6GLypTmos7TAVJsjn04Hj/dYmFmm4tJy8CNCF0FF283ikZ6dnRUjOeJunhXuoXU3UJKpyQVMfAYXeuckZUeBYRwVjKcgNyGuuSw8d0iYw7lCm55H1ntcL8m2PiUNRc3SA25So0WU3vIABz9iz6GGcS6ARBmPw9qx8ZtzEO9bea3g2APBqVXpHWO6GuqGOAgjtgX70dYp0Wov7R0zSHDdOfwuJ9ipw2El0HQ+CD2fthuIBa+GV2jq2jfjO2W970ViMf6LC1Kp9YNdna4Bj2wh8ZJ17MOXFM856e7U9LiCxpllPqjhP1j427ly6m95JJJkkmSdearC7WOChFRRwss3OTkxFRaFJyZq2DHlOSolIOULJturWHz71Swqyb+1QtHpHRK2Ep9r/6j0k3RD9Ep3H1/6j0kZdC0v2Zwu2D9NW/i1PvuQbR55D8UbtkfT1Y/WVPvlBHLzohMYXQlKMz3KLOKfQd5VFjg29q2eilfdrN5gj+/esVuQ7vctLYTh6Zk3z8+9YyK4tBcP7o9JxNHfEtzFwTnGoPNQ2ZtC+66x83TMkNaQRkBfIxoTx0lAYkSbSCOOnbyXJStcWd2r2dg0BwVlKjeVzeydqlpDXZecl01Kq1wlplL5IuPZW0X0nAIfaWCp1mneAn6rhZw79ewq6JUKlI5Qhp1tGf5OTxmyTTt6VoBymVRhsG82a5hm09b5Lq6+xm1CN6RHBUnYm56knjKYWfW2F/L/JHZWBbSBE77jdzvdA0C5n/yZj92gKYze5o7h1j7QB3rsqNIMbJtGuS8c6b7ZGJrktMsb1W8+J7z7kTxE8mXk/Qh5c6i/tmAFGU7SouC7JyBOTJzkolQhIpiUgU7lCCarGOVYKdqhZ6Z0Od+SU+2p/VfzSUOh36JT7an9R6SMuheXbOK2yPp638Wp99yDfwCM2t+frfxan33II/JCfYwuhVTom/Ae5J49yTj1VRZJmQ8+dEbsx8VGnhHtHFA72SvoPhx8xwVPo1B1JHpGDrE0x2XGh58j5uFTUbe2mmo+YUNivD6QizhbU9hjWAR3R2I0NgdaCOP4rktU2d/G7QPSpA209oWhh2VGXad8Z29aOzUKNHD9bUjlfxW7hQ1rQLDU3+BuhTnRqbVFWE2yw2d1TzELUZjGkdVwPgs/F4dhEkA/JY2Iw7RdpcO8oXCMv4BJWdYcU0DP4fFD1Noga+2B3rkKpOW872e5Ye2q+60gkuIzvZvDejXkiQ8ZSdWVOoK2FdOOlBLTRpuB3vWIMgCbtHHtXnhReLM3OZ01/AIR67GHEscaRx8+V5JWyISKQzTFFADKKkUyhBgpsUdE7VCDQps/BM8qbVCz0nof+iU+2p/Ueko9EWfklO+r/6j06MuhaXbOI2sPp60frKn33II6Izarj6et/Fq/fchKbSdLBCfYyuiNRQ4qyq0phTseSourE13DP8ABH4PDnd38wDukROfLzohqbcvPn8Fr4AFnVzEk2zOcEcwRPdOixJhsULewnZGKdTM/VzPZ8wT7uJXT08XIDgN4Z2z0/sufdhZYKlMAuPrMEAE3ktPnlCtwFS9iWHUOBF+MceeSUyJS2jpYZOOmdZs7FNkXjxkT710dCqHAx2LjcPVJEOaHdkEdonLuWjhatPjloC4R3NM+xIZIDMt9GttN8AR8Vh1XT+Fz+CuxVVgAse+T7HXQFauYsOzSe5SENBI0kDY+pAImOPHkLdhPcuSxplwGkkxNs8zFoXShgdvlzt5zoaA02FrmeAueccFz+3qrQ7dZAEAGOAv57YT+BK6EfKfxtmJVJJJzM3KHeiarYEeKEm8p45EhBSIuonKVKL+eChkaOKiCpOUAVCCckMlElO1yhBFTY5RIT5KEPSOh36JT7an9V6SXQ5v5JTvrU/qPSRl0Ly7ZyW1Kf01XnVq5fvGO/sQdOgbCM4N+2PjktfaNH8oe2CQar3SQbiXb0AetlHco4vCFjgQJFu8Pnc5RIyy7Us5qzoLE6szcRhi1wBg3iQREyOOgk3UHtuQNJFsjc+yy09o4QtaQ5on1WwRYiS4kA63WfWmRHniPPFSMrRc4cS3AtEg8D8pHtRL6m6CCBY89TIM6akHMIOg/dOQyIuc88+BIPsRrhIDjcE7vCCMoMQDqNM8lUuzUOqRpYCrJDb34FskaZ2J17loVsKOBeBnbrN8L+A8Vzodre17Z+GvGbdq0MHttsbtQcpi+uYsTpdAnB9xGseSK+MjRoB31C7hnIPmNVpNDyJczejmLf8AsICAw1Sk5wLHlpOXE55AiT4Iuqws0fV5jTucBzsAUtLsbW1oqrVM91m5zJIH/wCu4KtjREvIa3Uu15AcOWqorY12TKTwex5J/lAHtQGKpVSC+o09W94EcIacp75W4w/0ZlkronidoS3q2aXOMmznZieVsgufc7eJdlPfr7Vs4yiWUyHEA7jbWFiTablxMZD2IFlAQ37RaZ5SbexNY6SEc1ydAOJ9UAa/hJ8fcgHWlF4lwLhFhAjwCqdpZGQnMonIKVPPxKTm9yTSrBkVFwTuGaRFlCEYTNTlMoQcp2lMSnbmFCHpXQ79Dp9tT+o9JP0NP5HS7an9R6SMuheXbANt0CS5zSAW1KhtwDgLmZuXHxWVi8VaABDjuuBMmGxAzsA4TJsJTbSruFaqJMGo/wC+Yv3aKNLDOcSHzSDgXHMOfvA5A/VMEz75SLVdnXU7VIfA4dzn7lTITvbvW3Gz1nGO4wFXutO9cdWGC8EwYc8A5W3dNY1Wy3AuZSJj6SnBe0yPSsMejaBnu585aQp4HGUmMu5r/SEFzTFnfWtoHNkciOxD/L7jsIsXSf8A05euyOY05jTstqi8FWEFp/uPmPhzWvitjtio6k2aZc40zHW3WndI5gH3SsCvQcx2WVz8+wo0ZqYFwlB2Fmk47sXzgxHG29qJ0NxcKv0Zces0jLKHjhYi+fFTw1cFpabXkcjGnngiaGODSPSs3gbznI4zx8Oajs0kn2wRrAOrYd5A7CHAifBGMfWb6jyRMQwvHjIAWsyphnWaKlxaQwjxec/kkKr2iAwFtvWLN/2A7w5TPahOd+v7DLH/AD/RQzEVwSOuTwa1nu35UG06lYgDeAad5xeWhg7GsnrToM4RTK28TvVBGRbdrBy9G3rP7CYRtaq1jQN4gW+y0k65AmPBDb+lsKo329A/+XgQHO36hDi48iIuZ5zJJyz0XLVmhkhwyG7biSfGRktmvtJm+BO8fstJdFx6xkz2cljY3EF7y+LgyOFojloiYk72AzONaMuqOsQeMJpSgnt+JlO8WHZ7/wCybOeUuJSAhJyT/wAFDA7WzkmUWp5UIRLVEhWVAoKEIAKQCQGik3JQh6P0PH5JT7an9R6Sfoc78kp9tT+o9OiroXl2zn8diHDEueGtG7VcG7wls75uSfWvPZFslobMq/4iqXEOcWgOqzG87JpDdQ2TAtrfJaeN2c0OexriXvc4gWdmd+CDZo1m2XElYuOaS9u4eswmHAZXuHRmOK5spRndf2drFGUVb/gPxW0TVqtcImjeYgug9UHgLW4ESp0MI2rVD2s3qd3VAI3m3jfa3lYRrMhYvp4Aa8blz1hdriRa+YsMuSO2XWdTPpWVJJ9cC8jmG65mORWHj4x+IdT5aZqUMN9CHDcJI3jMA7xuSHcDPsKyq76D94VfongnrAAiwAHq/Aa96fFGgXT6Nsu+q0B2Ru4Bt26yCIPFLDGnD43C1zpuAIlrRHK83WYxa3sknypaMk4NoMTvMNw7dIF5gjqzFs1S6jumLOaZ1y7+2/FbVVwY8U6bjUlphjD6QNMjj6ovrChjKFcU379OGbpMFsm3NpO7kdUwsv2AeP6Bdn7Q3LCHNIhzHQJ7jrHBa2F2wB6u65ujHQ14nRrx6/vQ+J2XQDCaj44BrQBMC5m+uVkLg9itqMc5sC5a1u+d7qkgWINzHJZk8cts2nkjSQdtLGCoYLN0cXN6/MBwQGJw1EHqOqkwMt03i95T4jC4hh3S5xmN2QTOciCBcRfQSl/llUOaS4daYJLcwMolwy9ytcYrTMybb6Am0NSCeG8T42uewJqzSAB6t939qImANBkrKraznQC4iYJFhOUWA196njdkuptLnA7wcBmDnpY55ZonNWrYKnT4ozazQAw5EtHcW8fFDegMC0SLc49y2aWFYaRJBO4RJP2XSCGjlM9yBr1i4kgE8DBGQ6x3eJN/7rcZegU4KgGo2Dfl7R+Kqc3RW1mnnOvs89yrhEANbIu4qKcpgVDJNxUNUkxUISKQSYU0qEPSuh36HT7an9V6SboYfyOn21P6r0kZdC8u2BbSxzwXtBLW77gf2us6AeOuqjgmGqB9Rrbw0GXAQQSSdb52Edy13bKaXOJYGsL3DeILnvc5zid29rxx0sEYzY1RoO4CxsDfI60ZHrNuA614yBM6RxsuaEW0j0GKDcVZk0dltquIeLOndjIkjOO2b2XJ7Qwwo1CzeEAwS0zu6EEA3I4BdTtOpUqANwrYYeqa0lrTEzu7xgMH2/dMofCdCHuE+lY0cWuDuWmufs1WseZQ3OVfwDzx5uoL/ZXRdSpt6rmv3gJqG8jSQcstCub2o1npXFoAEyIjW/hddQ/Y3oN7ceKzRJcyN0x9pnWjeGUGAeSwNu7pIIcHSMwIIINw4G4NxmjYZJu1szmTWOnqi3Zm2n0w0Q10AgaWcRaQDqActFts6RuqS3eFNpseqXuuBMAECcxcarkcO/zpyR9NrXdvaLreTDjltrZWKcmqs6rA1qENL30nvDWyamYIAB3d5wgWyV1Ha4bUqMYA/wBK4PBybvwGuABmbgHTM3XJixyA5GI7RwVoeCOq2TrAsO0oEvGi7vYynr6Otx2A3CcRUqU94esJk7hgENAG7Is6O3M3WXVw5r/mg5jcwQCHvJmI+y06uNoKxywE6E+AHzVgHnzopHE172RQvXo3aYpU6cOqAbwLHUwRLb3ENz8ZOfMZ3+PAa+QXvuGPdHVEyDEevxOsBAPIFz57lS/E2+J+S0sH2SVLsrNOXSbNJ3t0XE9mpN1vHZwpUgXboqWO7nvTeBe83bAyIHFY2Ga57w2mAXEzLiAAIvvFxAA7VZi8ZuOBD/SVhm4SQ0C4DXTJM36sAEC5W5ptpJi/KMdmVtCgWkmCAesJzIJsTHh4oJrYMHuJ89i3do0oDajiC5zes3IQ/RtxLbxYWIMm4WPXbHvbPA8eaNCVoTyR2UOaoFqIgHz55Kk80QGyMJAJHJJrioZEnMJ5TtBPYPYoQ9F6G/odPtqf1XpKfQ5/5HSy+voP1j0kZdC8u2dzWpN4DI6DXdJ9t1RtamPQMECDmIsZJmyZJIxhG1r2NynLh2Y72BroaA0AmALAQbZLVxLRv5J0kXLCNrX2XgnKnsDxWFYXGWNPa0HQIDaGzKJcJo0zbVjTqeSSS1jSUkYyTlT2UM2TQ/U0tP8ATZx7FbT2ZR/U0v5G/JMkjNAYyf2TqbOomAaVOOG435KA2ZRj8zSz+w35JJKJI25Svsuo4CkAQKVOI+w35J6ez6Ufmqf8jfkkkqaRpzlrZW3Z9KHH0VOf3G/JSqbNo/qqf8jfkkkrSRfKVPZS7ZtEgA0qZHNjfkm/yuhJPoaUjI7jZEXGnFJJSlxAyk+Qa7ZtEUS4Uqcy2+42blwN41FlnP2RQ/UUv+tnySSVJIk5MTtkUJ/MUtP9NnDsUf8AJsP+oo/9bPkmSWwdsf8AyXD/AO3o/wDWz5Jf5Nh/9vR/62fJJJSiWxxsXD/7ej/1s+SZ+xsP/t6P/Wz5JJKUS2dFsrCU20mhrGAXsGgDM6AJJJLaBPs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TEhUUExQVFBUXGBgXGRgXGBcXGRcaFxcXHBUYGhcYHCggGBolHBgYITEhJSkrLi4uFx8zODMsNygtLisBCgoKDg0OGxAQGzAkHyQvLCwsLCwsLy0sLCwsLCwsLCwvLCwsLCwsLCwsLCwsLywsLCwsLCwsLCwsLCwsLCwsLP/AABEIAQIAwwMBIgACEQEDEQH/xAAcAAABBQEBAQAAAAAAAAAAAAAEAAECAwUGBwj/xABGEAABAwIDBAYGBQoGAgMAAAABAAIRAyEEMUEFElFhBiJxgZHwEzKhscHRI0JSsuEkMzRTYnJzkrPxFBVDVIKTB6IWwuL/xAAaAQACAwEBAAAAAAAAAAAAAAADBAABAgUG/8QAJxEAAgICAgICAgIDAQAAAAAAAAECEQMhEjEEQSJREzJhkSOBoRT/2gAMAwEAAhEDEQA/AM3bFRzah3Kj4vPXJE7x52Wd6apn6V45bzvDNE450Pqa9d/Z6x0WZVrB09Yjhlfvi6Xbds3ii26RecW/SpUk/tuPxQ9TFVAfztSP33fNDuqk8lURr59q1s3y1QW/GVdKtT+d3zSOOq5mrU/nd80C+vpkFTXxYgTorVlUjQdtKr+sqfzu+agNoVR/q1P53fNY79oBVjaRnIrdMrR0tPaNTd9epwk1HCbdqtZtKoJ67xpJc4/Fc1T2meHd5Kn/AJiNQeGizTKpHRP2m/I1HHmHH5qf+Jq2io8cy8mVzTdpNGYPir2ba0+KpxfozxOjZinE/nKgI033D4qTcU/9a83+0fmsfCYwONyJGXYjg8RLSOY0/uhu0U47DBiqn23fzH5qD8bUj13/AMzvmoCrABPYoVjbJYTZNFn+MqfrH/zFQdtR+Qc/+Y/NUFoIHLVQJAnjy9iuwsEm+rJnH1AfzlT+d3zVtPaNQ/6jx/yd80I9hFz2+xPQMWP4+fmrfQZ4oy3ENbtKppUdHa75qp2Pq/rHj/kfmomreCPbl+KHdnosoF+J30XPxtSfzrx/zf8ANC1toVZtVqfzv90pH+yoeIzRE2XwrtHc9HMU52HYS5xPXuST9d3FOhujX6Mztf8AfcknI9IUnXJmTtet13jg92X7xWW7NE7Vd9JU5vf94oJ77ebpZrYzFUhqpHnVDYjEwM7Jq1cNEnPRY9aqXGTkrirKLauMJysOKoLi75qWGpgnrGB504Kb6mgymw08EQqyiQMrnifgnTOJSAUKokraL+KrCkFdlllfDEDeaZbyzHIoU2R+FeBmLHNU4zDbp5aePFUW17KadQ6FaGF2gQc+4/PRZwCU8FGijrKGIDxLT3Ium86jTNcdhcSWmx7l0uCxrXdvDigTg0U0Gvdbz4IYVOzzzSqGcsvOapj3rFB8eN1dGhScSBKcAHIIcVf7K6nigABGeaHIr8Uu0Oad7CfCyR3YyjtzPYp1a1obEoVjo8fBUrZuMLj7sbEtAhDPPEK+pUlDxfkiRI8cqVnX9Gx+TM/5/fckrujtMjDst9r77kk7Frijny/ZnKbUH0tT99/3iga74ub/AB4BEbcxP01QcHu9jisDFYqdfPwQuLYz6K9oVS5xv5+SHHj8SounPzKdwj4rZkkD59yiE+8pNEqEFup91TDVZTpSYUNJEKdJIMHYt7B9HXu9Y7vt7ZWxg+jNMesC7vt7vghSzRQaOCcvRxWWqf0biMiTwgadmi1tpbLirutE7zt1vaTAE8JIXp2zejtKhTDWtkkXcc3GLmefBYy+RGCT+y44HJ0zxZtBxFmmOxQLPPBfRGzsPhp3CGbx+qN0+MfGEF0p6G0atN240NeJII1PA8SSgrzo3TVGXgaPBAicPUgwe5EY7B7ji0iCDfOxCpqYci/hbgnbtA+LTNSnib3vz1RlCDcFY1CpYQcvejWVJEtsdY+IQpRNUaNRhjkptZbgYy+XyVdLE7whwh3v70aynYWM8kCToJBL39gZp905Xt+KbcI49t7olzDAB7hCUdp0WeQSEU/YLHj51VlGiJVppSf7qRsIHsCvkLyb6s6XYzyaLbau+85JPsMfQNz+t99yZPQrihKXbPNdu15rVv4lQdsPPsCynn3yStDbNq9b+LU8S90LNqK2MeidIzbQX8hJzdU9NsX82AUQFRB6YVlIJmj8EQyjNwoaSL6FEusAui2LsBrz1p8LePDnmgdmYVxLSOOnnIr0nZlHdaBEapPyM7gtD/jYFLbKMNstogSeGs+JzWmNnNa0wTl4WVrGBWvcuXKcrH+Po4jF7KAxdHQF2cmBugkWPZf2LsnPdu3pVXMMEkGnvBs+t6MuLi3iC3JVf4Rr6tMu+q9pB4CbjsS2p0fpF/8AiA0F7S5rHCd5znuMBxmHEE2cRYdiK8inXJi8ouLpewynh6NCDTob93uAYGMa0kgOe57nWmwF4EWFlp4bGF0F7aYEwGtqB5HN0CM+aCxuyy0sa9/Vho/Z3wSYM2IPA5qnBbNo4d7nMYGOc8vcBvQSc43ibfsiANAhOmrb2D43+pxPT7YJOLHo2yXN3iGieRJA0t3TzWbs3YXpKbgRukEiDmDJkGfVPKy9F28QalECmSCHl9o6u7DQTl6xA3dd4nSUHQwIpyPtXJ4kAD4e1NR8lrGl7JHHs8YxlA0qrmGxBy8Y7f7oihUBjQ+Pn3rov/Jezd11OsB60sJjh6t+z3LjaTjPPJdDHL8kFISnHhJo2xUAEERwIy/BG4fGuAAJkaO7dD+Kx6GKtBy45x2t17RCIZUi499jyv8AFYlC9Fw438jYfUPLx+CnSqG+WQWRRxGnhy5FaFMZTaxy5IbhRUoQrT/4WGtcX0lM2rrxQznkRHNIuyy8/is8TSxxvb0dpsb8y3/lw+0UlVsH8wzrfa1/acknofqjnzXyZ5btg/T1v4tX77pWetDbX5+tH62p993xlAFafYf0Ta8QPOt078zHd+KpA0VrM1RC9ug89i0MG0WnsWc1qP2ZR3nBvFU+gsOz0Lo9gxutsDqPmurbTHnRYHRqkWtAM245rpxRi+fnguH5EvmdmGooGASJV9VnJD16zRG8Wt7XAe9AWwqHJUsTippt3muqNiC1upLoM3t2rJr7coD/AFA792/tyQmE282o/wBG1pIdzAuM4jUi/cjRxyfozKN7N/CYm4aaDg+Ikua5ptw3yGrQMOLewSsLDVsPTyLt8n7R7wUSNqBol43LWBBmJtY38VmceXSAcdkemG1zQDPRwS8gFv7Lbug6TICrweLFQBwMhwnh/YhcdtraRr1C82EbrewZ+J+CEwm0zSMtfF7iZB7QjrB8EvYxDEkts6vphhRVwdVurW74PNl/dK8eyXrDdv4etTexz2sc5jhDiIktIs7LxXlFUXTnhJxi4s5nmpKSaLaVThmimVu4+w8iNFmNciGVvPzTbQomaLjvWgAjLjcWEhW4bEn1dROenJZrXm2nAokA2cdZ7RGpWXEs0PSHn5hWC7R3fFU0IgzPM9wsrwzqDMX892aFKijr9gN+gZ/y++5OpbCA9A3td99ySag/ihSX7M8t2yIr1v41T77kCEftf9Irfxan9RyBco+w/oThdTosWx0S6P8A+LqEE7rGAF51vMNHCYN9IXYVdgYCIDSNN4OqRbMybFAnnjB0xjF408itHn9ILe6MUvpQDGeqp2vsN+GffrMJ6rheeE8CtboxQ68xYZfK6vJJODaN4oNZEmj0LAsAAjIeYR7qwtogaOVuHtT42nvNIPCLT3rgyVs61WzlttbWxOKc6lhAWUgS01LS+Dcg6M7Ln2LIPQXFOEl7XH94/wD2XYbzaDLNDQPhqfBZmI27Bl9VtJsW3rucOTBcp7HkktY0qFsmBPc2cjiOiuKYbsJP7JDvdf2LONCtTdk5p7IXZ/8AyWiTHpat+FE/EzoVdvteJa8VAMyB1m/vNzCaWWa/dAPwwb+Mjn9n9K8Qx0Oh82MyTzgg2RW3drlzCW5cTck6iToPatqlsWjXaQ9sPF5ZYnnzQ9To01u9vgimwF18iIssOeK+qZuKyxv2efV8bUfmT2DJH4Lo/iKmTHATrbNb+Bo0qMv3QXG4mBujiSbAIul0npi3pnGdKNKR/PUse3JFlka/RAvw3vJIDw/QKobuqsb3Ej3rD6TbH/wrw0uD94bzXARaTYjjZdq3axZUAeajToK1MMJzkB7eqTAJjNcn0+xW/iI+y1jfEb0/+w8FjDPK8lS6KzYoRhcTmu3zKeEwUmJwTLKbvDh8QjKTr3yj2WQUX+KtpVAM9O8f20WWjaNfCVLEE8/fI+PejMJV6oB0OXesjDG455LcwtEuAta+uoEQeF0CaS7LqNO3R1exGxQYDn1uH2iklsWfQt/5cftOSTUH8UIy7Z5btcfT1v4tX+o5Awj9rn8orfxan33IIqPsY9HddCHRg6sWLq7Wk/s+jafn4rucdg6LaTA4wA3sJOua836E4kRXpTchtVo50zD+/dcP5V1nSjGEkRaWNI7wJ9q5eeDeWjs+JL/EqJ7PpitSeHAGk126JmTf4cearwOHa10s6rZIAzJ79LrY2UQcFSLYEet2zf2+9ZtdsEx9on3ofN24jKipO2bmHIjgimiVksqx4ozDYkZHzwS04sJx0TxWAZUEPE8xYjs4LmdtdHA2nVFFoL3Fjw50F8tN27zrlpHPP2daKgOfkoavUvofOa1hyzi9AJ4VPs8/2Fsas/GMNRvoh6UVnPLQxrd128Wt3bXy3Ra66vbj21K5qMaGXgRYm17DjrKuxEmzVHD4Mg7xcQbi0HMRrZMTzuTtmMfjRx7Fsij1w4DPuHhp+KI2uw+hqN5A903RuzGAlp0iRwup4+jvBzeII8Ql3P5hXXRwlfYzajagdeWHdjJh0e4awYHKeJWENh4irU69MMlrWOeGgU4a0N3yGCXEgCYEkzxXaU8JI/aaYPciaVUgbsERknP/AEOKpAZ+JGbss2r9OaTdyKdJrWtLhD6m6AA46gC5vc+/z3p/hg3E2+sxp7x1fc0LvTUJNyT2rif/ACK76Vg1DSPaFPGm3kBeVhUcVHI7/nmpNcqyU7OHnkukcpF+9+PZ8wk1yi13n3hJwtZVRqw7C1OqDq0rfwVa5A1g/wBlzGHdHx+a2aD8iDl7MvcYPYg5ImltHoWxzNFtvtfeKSq2AZoMP733nJI0F8UJyW2eV7W/P1v4tT77pQhajdsfpFb+LU++5BrT7GF0HbExfoq9N+gdDv3XAtd7HHwXpW0aG+xsDedT6jhmYnqnsgryeF670UxLaraVb1g5gZUH2ajQAQe0XBSXlqqmh/wp03ED2P6RhqANcKUS8mQA6xaRP1kTTqBxE6rV2wx9qbTYyTlYAHXVYWEgE8jrySaamrOktGuKdgAob3nuCtoGWjkD7VXUp/isB4sYVzxSNclDOEKTVZdBLaqsbUkgcTaDB8dEKwKdbDvs5uYvHKFTozI3MO0jSI4J8SSBvHLJZFPH4hrj9E1zRrv9bmQ0tg8IkKx20XESG2ORg+0HIoLxu7AJWyO06BYfSNyMB3wPwQgqTBROOxjzSjdscyfG3ggWNA4/KUWKtbCwtIspAb2S816V44VcQ8gyB1RGRjM9k5dq73pLjPQYZzwYe/qt78z3CV5U4p7xIdyOb5+W6gNVCiCnKjKeOYTU9D4qsKze9yhZKmUbgasd2Y5fPRZ4M9xsiKL4M+fNgqkrRpM9Q6PPIw7ARPrX/wCboSVHRWuThaevrcNHuTIkVpC0/wBmed7aH09WL/S1PvuQRWjtpn09b+JU++UAFlhl0IWWx0X6QOwlXfF2OgPbxHLmFkkad6YLEoqSpmoycXaPX3dL8Ju+k9I02sPrcxu6FYOzdoema6qJHXMjgHHq/HxXnwELrehNWXvYcnZ98R7QEpLxo44to6GLypTmos7TAVJsjn04Hj/dYmFmm4tJy8CNCF0FF283ikZ6dnRUjOeJunhXuoXU3UJKpyQVMfAYXeuckZUeBYRwVjKcgNyGuuSw8d0iYw7lCm55H1ntcL8m2PiUNRc3SA25So0WU3vIABz9iz6GGcS6ARBmPw9qx8ZtzEO9bea3g2APBqVXpHWO6GuqGOAgjtgX70dYp0Wov7R0zSHDdOfwuJ9ipw2El0HQ+CD2fthuIBa+GV2jq2jfjO2W970ViMf6LC1Kp9YNdna4Bj2wh8ZJ17MOXFM856e7U9LiCxpllPqjhP1j427ly6m95JJJkkmSdearC7WOChFRRwss3OTkxFRaFJyZq2DHlOSolIOULJturWHz71Swqyb+1QtHpHRK2Ep9r/6j0k3RD9Ep3H1/6j0kZdC0v2Zwu2D9NW/i1PvuQbR55D8UbtkfT1Y/WVPvlBHLzohMYXQlKMz3KLOKfQd5VFjg29q2eilfdrN5gj+/esVuQ7vctLYTh6Zk3z8+9YyK4tBcP7o9JxNHfEtzFwTnGoPNQ2ZtC+66x83TMkNaQRkBfIxoTx0lAYkSbSCOOnbyXJStcWd2r2dg0BwVlKjeVzeydqlpDXZecl01Kq1wlplL5IuPZW0X0nAIfaWCp1mneAn6rhZw79ewq6JUKlI5Qhp1tGf5OTxmyTTt6VoBymVRhsG82a5hm09b5Lq6+xm1CN6RHBUnYm56knjKYWfW2F/L/JHZWBbSBE77jdzvdA0C5n/yZj92gKYze5o7h1j7QB3rsqNIMbJtGuS8c6b7ZGJrktMsb1W8+J7z7kTxE8mXk/Qh5c6i/tmAFGU7SouC7JyBOTJzkolQhIpiUgU7lCCarGOVYKdqhZ6Z0Od+SU+2p/VfzSUOh36JT7an9R6SMuheXbOK2yPp638Wp99yDfwCM2t+frfxan33II/JCfYwuhVTom/Ae5J49yTj1VRZJmQ8+dEbsx8VGnhHtHFA72SvoPhx8xwVPo1B1JHpGDrE0x2XGh58j5uFTUbe2mmo+YUNivD6QizhbU9hjWAR3R2I0NgdaCOP4rktU2d/G7QPSpA209oWhh2VGXad8Z29aOzUKNHD9bUjlfxW7hQ1rQLDU3+BuhTnRqbVFWE2yw2d1TzELUZjGkdVwPgs/F4dhEkA/JY2Iw7RdpcO8oXCMv4BJWdYcU0DP4fFD1Noga+2B3rkKpOW872e5Ye2q+60gkuIzvZvDejXkiQ8ZSdWVOoK2FdOOlBLTRpuB3vWIMgCbtHHtXnhReLM3OZ01/AIR67GHEscaRx8+V5JWyISKQzTFFADKKkUyhBgpsUdE7VCDQps/BM8qbVCz0nof+iU+2p/Ueko9EWfklO+r/6j06MuhaXbOI2sPp60frKn33II6Izarj6et/Fq/fchKbSdLBCfYyuiNRQ4qyq0phTseSourE13DP8ABH4PDnd38wDukROfLzohqbcvPn8Fr4AFnVzEk2zOcEcwRPdOixJhsULewnZGKdTM/VzPZ8wT7uJXT08XIDgN4Z2z0/sufdhZYKlMAuPrMEAE3ktPnlCtwFS9iWHUOBF+MceeSUyJS2jpYZOOmdZs7FNkXjxkT710dCqHAx2LjcPVJEOaHdkEdonLuWjhatPjloC4R3NM+xIZIDMt9GttN8AR8Vh1XT+Fz+CuxVVgAse+T7HXQFauYsOzSe5SENBI0kDY+pAImOPHkLdhPcuSxplwGkkxNs8zFoXShgdvlzt5zoaA02FrmeAueccFz+3qrQ7dZAEAGOAv57YT+BK6EfKfxtmJVJJJzM3KHeiarYEeKEm8p45EhBSIuonKVKL+eChkaOKiCpOUAVCCckMlElO1yhBFTY5RIT5KEPSOh36JT7an9V6SXQ5v5JTvrU/qPSRl0Ly7ZyW1Kf01XnVq5fvGO/sQdOgbCM4N+2PjktfaNH8oe2CQar3SQbiXb0AetlHco4vCFjgQJFu8Pnc5RIyy7Us5qzoLE6szcRhi1wBg3iQREyOOgk3UHtuQNJFsjc+yy09o4QtaQ5on1WwRYiS4kA63WfWmRHniPPFSMrRc4cS3AtEg8D8pHtRL6m6CCBY89TIM6akHMIOg/dOQyIuc88+BIPsRrhIDjcE7vCCMoMQDqNM8lUuzUOqRpYCrJDb34FskaZ2J17loVsKOBeBnbrN8L+A8Vzodre17Z+GvGbdq0MHttsbtQcpi+uYsTpdAnB9xGseSK+MjRoB31C7hnIPmNVpNDyJczejmLf8AsICAw1Sk5wLHlpOXE55AiT4Iuqws0fV5jTucBzsAUtLsbW1oqrVM91m5zJIH/wCu4KtjREvIa3Uu15AcOWqorY12TKTwex5J/lAHtQGKpVSC+o09W94EcIacp75W4w/0ZlkronidoS3q2aXOMmznZieVsgufc7eJdlPfr7Vs4yiWUyHEA7jbWFiTablxMZD2IFlAQ37RaZ5SbexNY6SEc1ydAOJ9UAa/hJ8fcgHWlF4lwLhFhAjwCqdpZGQnMonIKVPPxKTm9yTSrBkVFwTuGaRFlCEYTNTlMoQcp2lMSnbmFCHpXQ79Dp9tT+o9JP0NP5HS7an9R6SMuheXbANt0CS5zSAW1KhtwDgLmZuXHxWVi8VaABDjuuBMmGxAzsA4TJsJTbSruFaqJMGo/wC+Yv3aKNLDOcSHzSDgXHMOfvA5A/VMEz75SLVdnXU7VIfA4dzn7lTITvbvW3Gz1nGO4wFXutO9cdWGC8EwYc8A5W3dNY1Wy3AuZSJj6SnBe0yPSsMejaBnu585aQp4HGUmMu5r/SEFzTFnfWtoHNkciOxD/L7jsIsXSf8A05euyOY05jTstqi8FWEFp/uPmPhzWvitjtio6k2aZc40zHW3WndI5gH3SsCvQcx2WVz8+wo0ZqYFwlB2Fmk47sXzgxHG29qJ0NxcKv0Zces0jLKHjhYi+fFTw1cFpabXkcjGnngiaGODSPSs3gbznI4zx8Oajs0kn2wRrAOrYd5A7CHAifBGMfWb6jyRMQwvHjIAWsyphnWaKlxaQwjxec/kkKr2iAwFtvWLN/2A7w5TPahOd+v7DLH/AD/RQzEVwSOuTwa1nu35UG06lYgDeAad5xeWhg7GsnrToM4RTK28TvVBGRbdrBy9G3rP7CYRtaq1jQN4gW+y0k65AmPBDb+lsKo329A/+XgQHO36hDi48iIuZ5zJJyz0XLVmhkhwyG7biSfGRktmvtJm+BO8fstJdFx6xkz2cljY3EF7y+LgyOFojloiYk72AzONaMuqOsQeMJpSgnt+JlO8WHZ7/wCybOeUuJSAhJyT/wAFDA7WzkmUWp5UIRLVEhWVAoKEIAKQCQGik3JQh6P0PH5JT7an9R6Sfoc78kp9tT+o9OiroXl2zn8diHDEueGtG7VcG7wls75uSfWvPZFslobMq/4iqXEOcWgOqzG87JpDdQ2TAtrfJaeN2c0OexriXvc4gWdmd+CDZo1m2XElYuOaS9u4eswmHAZXuHRmOK5spRndf2drFGUVb/gPxW0TVqtcImjeYgug9UHgLW4ESp0MI2rVD2s3qd3VAI3m3jfa3lYRrMhYvp4Aa8blz1hdriRa+YsMuSO2XWdTPpWVJJ9cC8jmG65mORWHj4x+IdT5aZqUMN9CHDcJI3jMA7xuSHcDPsKyq76D94VfongnrAAiwAHq/Aa96fFGgXT6Nsu+q0B2Ru4Bt26yCIPFLDGnD43C1zpuAIlrRHK83WYxa3sknypaMk4NoMTvMNw7dIF5gjqzFs1S6jumLOaZ1y7+2/FbVVwY8U6bjUlphjD6QNMjj6ovrChjKFcU379OGbpMFsm3NpO7kdUwsv2AeP6Bdn7Q3LCHNIhzHQJ7jrHBa2F2wB6u65ujHQ14nRrx6/vQ+J2XQDCaj44BrQBMC5m+uVkLg9itqMc5sC5a1u+d7qkgWINzHJZk8cts2nkjSQdtLGCoYLN0cXN6/MBwQGJw1EHqOqkwMt03i95T4jC4hh3S5xmN2QTOciCBcRfQSl/llUOaS4daYJLcwMolwy9ytcYrTMybb6Am0NSCeG8T42uewJqzSAB6t939qImANBkrKraznQC4iYJFhOUWA196njdkuptLnA7wcBmDnpY55ZonNWrYKnT4ozazQAw5EtHcW8fFDegMC0SLc49y2aWFYaRJBO4RJP2XSCGjlM9yBr1i4kgE8DBGQ6x3eJN/7rcZegU4KgGo2Dfl7R+Kqc3RW1mnnOvs89yrhEANbIu4qKcpgVDJNxUNUkxUISKQSYU0qEPSuh36HT7an9V6SboYfyOn21P6r0kZdC8u2BbSxzwXtBLW77gf2us6AeOuqjgmGqB9Rrbw0GXAQQSSdb52Edy13bKaXOJYGsL3DeILnvc5zid29rxx0sEYzY1RoO4CxsDfI60ZHrNuA614yBM6RxsuaEW0j0GKDcVZk0dltquIeLOndjIkjOO2b2XJ7Qwwo1CzeEAwS0zu6EEA3I4BdTtOpUqANwrYYeqa0lrTEzu7xgMH2/dMofCdCHuE+lY0cWuDuWmufs1WseZQ3OVfwDzx5uoL/ZXRdSpt6rmv3gJqG8jSQcstCub2o1npXFoAEyIjW/hddQ/Y3oN7ceKzRJcyN0x9pnWjeGUGAeSwNu7pIIcHSMwIIINw4G4NxmjYZJu1szmTWOnqi3Zm2n0w0Q10AgaWcRaQDqActFts6RuqS3eFNpseqXuuBMAECcxcarkcO/zpyR9NrXdvaLreTDjltrZWKcmqs6rA1qENL30nvDWyamYIAB3d5wgWyV1Ha4bUqMYA/wBK4PBybvwGuABmbgHTM3XJixyA5GI7RwVoeCOq2TrAsO0oEvGi7vYynr6Otx2A3CcRUqU94esJk7hgENAG7Is6O3M3WXVw5r/mg5jcwQCHvJmI+y06uNoKxywE6E+AHzVgHnzopHE172RQvXo3aYpU6cOqAbwLHUwRLb3ENz8ZOfMZ3+PAa+QXvuGPdHVEyDEevxOsBAPIFz57lS/E2+J+S0sH2SVLsrNOXSbNJ3t0XE9mpN1vHZwpUgXboqWO7nvTeBe83bAyIHFY2Ga57w2mAXEzLiAAIvvFxAA7VZi8ZuOBD/SVhm4SQ0C4DXTJM36sAEC5W5ptpJi/KMdmVtCgWkmCAesJzIJsTHh4oJrYMHuJ89i3do0oDajiC5zes3IQ/RtxLbxYWIMm4WPXbHvbPA8eaNCVoTyR2UOaoFqIgHz55Kk80QGyMJAJHJJrioZEnMJ5TtBPYPYoQ9F6G/odPtqf1XpKfQ5/5HSy+voP1j0kZdC8u2dzWpN4DI6DXdJ9t1RtamPQMECDmIsZJmyZJIxhG1r2NynLh2Y72BroaA0AmALAQbZLVxLRv5J0kXLCNrX2XgnKnsDxWFYXGWNPa0HQIDaGzKJcJo0zbVjTqeSSS1jSUkYyTlT2UM2TQ/U0tP8ATZx7FbT2ZR/U0v5G/JMkjNAYyf2TqbOomAaVOOG435KA2ZRj8zSz+w35JJKJI25Svsuo4CkAQKVOI+w35J6ez6Ufmqf8jfkkkqaRpzlrZW3Z9KHH0VOf3G/JSqbNo/qqf8jfkkkrSRfKVPZS7ZtEgA0qZHNjfkm/yuhJPoaUjI7jZEXGnFJJSlxAyk+Qa7ZtEUS4Uqcy2+42blwN41FlnP2RQ/UUv+tnySSVJIk5MTtkUJ/MUtP9NnDsUf8AJsP+oo/9bPkmSWwdsf8AyXD/AO3o/wDWz5Jf5Nh/9vR/62fJJJSiWxxsXD/7ej/1s+SZ+xsP/t6P/Wz5JJKUS2dFsrCU20mhrGAXsGgDM6AJJJLaBPs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http://www.pbs.org/weta/fridakahlo/images/works_diegoan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95500"/>
            <a:ext cx="3581400" cy="47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5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Rembrandt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1026" y="914400"/>
            <a:ext cx="4477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--Dutch painter</a:t>
            </a:r>
          </a:p>
          <a:p>
            <a:r>
              <a:rPr lang="en-US" dirty="0" smtClean="0"/>
              <a:t>--famous for use of darker tones and shadows</a:t>
            </a:r>
          </a:p>
          <a:p>
            <a:r>
              <a:rPr lang="en-US" dirty="0" smtClean="0"/>
              <a:t>--</a:t>
            </a:r>
            <a:r>
              <a:rPr lang="en-US" i="1" dirty="0" smtClean="0"/>
              <a:t>The Night Watch, </a:t>
            </a:r>
            <a:r>
              <a:rPr lang="en-US" dirty="0" smtClean="0"/>
              <a:t>Self portraits</a:t>
            </a:r>
          </a:p>
          <a:p>
            <a:endParaRPr lang="en-US" dirty="0"/>
          </a:p>
        </p:txBody>
      </p:sp>
      <p:pic>
        <p:nvPicPr>
          <p:cNvPr id="3074" name="Picture 2" descr="http://upload.wikimedia.org/wikipedia/commons/thumb/2/28/The_Nightwatch_by_Rembrandt.jpg/220px-The_Nightwatch_by_Rembran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0"/>
            <a:ext cx="4580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9/9a/Self-portrait_at_34_by_Rembrandt.jpg/170px-Self-portrait_at_34_by_Rembran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14729"/>
            <a:ext cx="3581400" cy="431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Vincent van Gogh (1853-1890)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Dutch Post-Impressionist</a:t>
            </a:r>
          </a:p>
          <a:p>
            <a:r>
              <a:rPr lang="en-US" i="1" dirty="0" smtClean="0"/>
              <a:t>Sunflowers, Starry Night,</a:t>
            </a:r>
          </a:p>
          <a:p>
            <a:pPr marL="0" indent="0">
              <a:buNone/>
            </a:pPr>
            <a:r>
              <a:rPr lang="en-US" i="1" dirty="0" smtClean="0"/>
              <a:t>The Potato Eaters</a:t>
            </a:r>
          </a:p>
          <a:p>
            <a:endParaRPr lang="en-US" dirty="0"/>
          </a:p>
        </p:txBody>
      </p:sp>
      <p:pic>
        <p:nvPicPr>
          <p:cNvPr id="5122" name="Picture 2" descr="group of five sit around a small wooden table with a large platter of food, while one person pours beverages from a kettle in a dark room with an overhead lan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45" y="2015836"/>
            <a:ext cx="346095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vase on a table with about a dozen flowers of varying shades of yellow, tan and beige; a few at the top have darker centers and one on the left is 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514600" cy="31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 landscape in which the starry night sky takes up two thirds of the picture. In the left foreground a dark pointed Cypress pine tree extends from the bottom to the top of the picture. To the left, village houses and a church with a tall steeple are clustered at the foot of a mountain range. The sky is deep blue. In the upper right is a yellow crescent moon surrounded by a halo of light. There are many bright stars large and small, each surrounded by intense swirling halos. Across the center of the sky the Milky Way is represented as a double swirling vorte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16682"/>
            <a:ext cx="3581400" cy="28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6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Da Vinci (1452-1519)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--Italian (Renaissance Period)</a:t>
            </a:r>
          </a:p>
          <a:p>
            <a:pPr marL="0" indent="0">
              <a:buNone/>
            </a:pPr>
            <a:r>
              <a:rPr lang="en-US" dirty="0" smtClean="0"/>
              <a:t>--</a:t>
            </a:r>
            <a:r>
              <a:rPr lang="en-US" i="1" dirty="0" smtClean="0"/>
              <a:t>Mona Lisa, The Last Supper,</a:t>
            </a:r>
          </a:p>
          <a:p>
            <a:pPr marL="0" indent="0">
              <a:buNone/>
            </a:pPr>
            <a:r>
              <a:rPr lang="en-US" dirty="0" smtClean="0"/>
              <a:t>Various diagrams of inventions and</a:t>
            </a:r>
          </a:p>
          <a:p>
            <a:pPr marL="0" indent="0">
              <a:buNone/>
            </a:pPr>
            <a:r>
              <a:rPr lang="en-US" dirty="0" smtClean="0"/>
              <a:t>nature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upload.wikimedia.org/wikipedia/commons/thumb/4/4b/%C3%9Altima_Cena_-_Da_Vinci_5.jpg/400px-%C3%9Altima_Cena_-_Da_Vinci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980963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e/ec/Mona_Lisa%2C_by_Leonardo_da_Vinci%2C_from_C2RMF_retouched.jpg/220px-Mona_Lisa%2C_by_Leonardo_da_Vinci%2C_from_C2RMF_retouch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6090"/>
            <a:ext cx="2095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thumb/2/22/Da_Vinci_Vitruve_Luc_Viatour.jpg/220px-Da_Vinci_Vitruve_Luc_Viat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90624"/>
            <a:ext cx="2095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3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upload.wikimedia.org/wikipedia/commons/thumb/d/d5/David_von_Michelangelo.jpg/220px-David_von_Michelang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76" y="990600"/>
            <a:ext cx="1716314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Michelangelo (1475-1564)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Italian Renaissance Painter/Sculptor</a:t>
            </a:r>
          </a:p>
          <a:p>
            <a:r>
              <a:rPr lang="en-US" dirty="0" smtClean="0"/>
              <a:t>Sistine Chapel ceiling and wall, </a:t>
            </a:r>
            <a:r>
              <a:rPr lang="en-US" i="1" dirty="0" smtClean="0"/>
              <a:t>The Last Judgment, David</a:t>
            </a:r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7170" name="Picture 2" descr="http://upload.wikimedia.org/wikipedia/commons/thumb/7/79/Last_Judgement_by_Michelangelo.jpg/280px-Last_Judgement_by_Michelang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0773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0/07/CAPPELLA_SISTINA_Ceiling.jpg/1050px-CAPPELLA_SISTINA_Cei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1"/>
            <a:ext cx="6085418" cy="25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1000" y="2571750"/>
            <a:ext cx="257133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9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James Audubon (1785-1851)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--American Ornithologist, Naturalist, Painter</a:t>
            </a:r>
          </a:p>
          <a:p>
            <a:pPr marL="0" indent="0">
              <a:buNone/>
            </a:pPr>
            <a:r>
              <a:rPr lang="en-US" dirty="0" smtClean="0"/>
              <a:t>--Book, </a:t>
            </a:r>
            <a:r>
              <a:rPr lang="en-US" i="1" dirty="0" smtClean="0"/>
              <a:t>The Birds of America</a:t>
            </a:r>
            <a:endParaRPr lang="en-US" i="1" dirty="0"/>
          </a:p>
        </p:txBody>
      </p:sp>
      <p:pic>
        <p:nvPicPr>
          <p:cNvPr id="9218" name="Picture 2" descr="http://upload.wikimedia.org/wikipedia/commons/thumb/6/6c/181_Goldon_Eagle.jpg/170px-181_Goldon_Ea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362200"/>
            <a:ext cx="252760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thumb/8/83/Brooklyn_Museum_-_American_Flamingo_-_John_J._Audubon.jpg/170px-Brooklyn_Museum_-_American_Flamingo_-_John_J._Audub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438400"/>
            <a:ext cx="244513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load.wikimedia.org/wikipedia/commons/thumb/3/39/Campephilus_principalisAWP066AA2.jpg/170px-Campephilus_principalisAWP066A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73036"/>
            <a:ext cx="2590800" cy="385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4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Wood (1891-1952)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painter known for his paintings of the Midwest</a:t>
            </a:r>
          </a:p>
          <a:p>
            <a:r>
              <a:rPr lang="en-US" i="1" dirty="0" smtClean="0"/>
              <a:t>American Gothic, George Washington</a:t>
            </a:r>
            <a:endParaRPr lang="en-US" i="1" dirty="0"/>
          </a:p>
        </p:txBody>
      </p:sp>
      <p:pic>
        <p:nvPicPr>
          <p:cNvPr id="10242" name="Picture 2" descr="http://upload.wikimedia.org/wikipedia/commons/thumb/c/cc/Grant_Wood_-_American_Gothic_-_Google_Art_Project.jpg/220px-Grant_Wood_-_American_Gothic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599"/>
            <a:ext cx="3429000" cy="339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IUFRUVFRQUFhgUFBcVFxQUFBQXFxUVFxcYHCggGBwlHBQUIjEhJSkrLi4uFx8zODMsNygtLisBCgoKDg0OGxAQGiwkICUtLCwsLCwsLCwsLCwsLCwsLCwsLCwsLCwsLCwsLCwsLCwsLCwsLCwsLCwsLCwsLCwsLP/AABEIAMMBAwMBIgACEQEDEQH/xAAbAAABBQEBAAAAAAAAAAAAAAAEAAECAwUGB//EAEAQAAEDAgQDBQcCBAUDBQEAAAEAAhEDIQQSMUEFUXEGImGBkRMyobHB0fAUQiNSYuEHgpKi8RWywjNDY3LSJP/EABkBAAIDAQAAAAAAAAAAAAAAAAIDAAEEBf/EACcRAAICAQMEAgIDAQAAAAAAAAABAhEDEiExBBMiQTJRYXEFIzOh/9oADAMBAAIRAxEAPwDzAq5jbKly1KWGOUW2HyWSMqOl1fCA8qMwWBzd46InD4GbkQERVOW3JVOfpGJD1aoa1ZFeqXImsS5VGiqgki2wTIn9mSi/Yq/C4F7j3QUxy+igWhw97jpHVaWG4U1t3EO8It/daeFwGW5JJ+A+6IFGdla+2Lct6RnVqMiBNrw0TmG7YXP47CmmQCLESN+UgxuCYK9F4dwskZgAG7vdZoHOeSwu0uApiW08uV0ZXkODjXLr/wCUgR5g7LPLIpS2N/SS07M45pTFI2SJVnWStDSmTlMoQinTJBWUhwtlmGAwwInvd4/RY4W2a7f07G5hIGk31SM17V9isvBgypQolSWhkx2KUpTJwqG0OkkjeF8NqV3ZaY6k6NHMlU2U9lbAoShd3guxDAP4lRxP9IgfGSpY3sPTiab3g+MOHyQLJER34HBgJ0XxDhz6Jhw6EaFCJidjE01aHCcJBOFCiUpJJKWUDvXbezgNHID5Liouu7NFRmHq/QJVdyQjqM6rap4MnZFN4c0QXb7BRIx3RzrMIToJRLOEPOsBdAzDONmNyj83Um8LM3Mo9LBcjMwvC2N/qPM/ZF+zjQLQbgwLAJjhk5JIW9wXD4JzzDRpqdh5oqmylTE2quG8xTb1P7vL1CkKFo2t8FGrwc1SJdlaNQNST8FnztpW+B2FW6BMXxM1DqXxoB3WN/PXxQ54TXriCcrTvoB0bv5rocNw2myQ1swNXXM6zyCPJ+iyzlWPVE043/ZR5H2g4O6jciCDDgXNLiJhlWAbB0x1HisYL1ftHggZflbABFT+GHvqUwPcB/b7xvtrsvMuI4M0n5TMHvNJEFzTcW5jQjYhNxvVFM6WHKm2gVIp0kY9r6KykpJKFDJ5TJ1CEYUk8JlAEkpDJBOnhQMTWkkAakgDqvWuzHBm0KQbF7F55uN/hovMuDuaK9Iu90PbPr94XpzMZWFRga0uY4we6AGjWc0zv5pGe6pGTqG7SNs0gg6vvQszEvxD31AHOysDsrWFrC8jTvEdUqlR7GB1SQ6dHEFw6kWKy7oz1Zmdo8JmaZH5zXntRkEg7WXo/E8Y17JabnVp1C8/4iO+Vuw7oLDkcdmUSpNKqUgU6jR3C8J0wToSEMCzNVpjm9g9XhelijfRefdnGTiqA/8Akb8L/RetUcLJ0UowdVLySM6lRG90W1rnaAemi1qfDP5vQIoYcDQIkZGZLMMRqZPwUhQWoaCQoo7BMz9Om/TrV9go1cjBLnAdShciUZgw6tZThRfj81qbbfzO+gU6QO5J6rN1OROFIf0680V1Br0+gU/sFOG7hx6AD4khQcZOkDrPqs85p40jRCL7jdbFeU5pG39lxnangGUZSGtFR2am97nFxrvIBpgbNLQPAGDzXcCq4WacvQNn1MobF0faNILnSQYdMlhIIDmg2BE6wpHOoxSGwg45NVniZaQYNiLEHbwTuC6ftLwUiXQc7O73nNzV6bG3qgDcR6eIK5da4yUlaOlGXpkU6RCZEW0JJIpgVAWSTQkCkVCnwKFJME4UIh16t2Xxofh6TidGgE6wWWM76heUrrOxHEYLqLnRmOZmmsd4XHQ+qRnjcbF5o3E73heJY4uI0tBIIBudJF9Fg9pq8uhHZnTckATaW/QLnePYwFzoMkugdAstXwZLM3G44CGhveJMu5N1yjzhYOPMlEcTJtzCznOldLFDTFC4vVKxoUgmCk0Jg4sEpJBqSqiWbHYPDGpj6AHN59Kbl7UcMymMz3BvUx6c15L/AIVVWs4gHvMNZRrHns0f+RXWcS4oajy8nW4GwGwCVknpRjzq5na4eoyoJY9ro1g6dRsrvYLy/wD6s6i8PYYLT5EbgjcFdh/1qo9rXAwHaRA1EiI+aFTdWIcaN54A1IHVAV+J026XN/AW16rHfXzTLjBAIMjMbxPgq6lsoBuHZRG2xMne5Ucmyi/iHGXiAIBImBt1QtHBOnPUzPcbgQSBEWI2SpMAc57KbyT3R3S4eJkgoigaoNmvee82MpaIzCHS7p8UMmQvbQOzT8BaZBudQrmsIkERyuL9IQ9OjXJBcB3ST71yL2V2FrOcO+wtIkXESNo6aJE+B2D5knBQKjiBc3Oh3I28CpNEAetzPzSnjajqNccictJTXBynLrFp0lJp56x8U1amC64+H5zTUaYAkADoAPkqeF6NVg95a9NAXE8B7QS0tZVaIZULQ4sB96J5iR5rzntBw4XrUwWtLnZmOgOZ3ozAfyGR0PhBXqrm2PQ/JY/EOG5wXsyCpOVzizOXUg8k072vDfSEzpWxss3bpM8nUStnjXCcg9rTa4UzcteIdSJc4AOGuU5ZBOxCyRdbTfjmsi/JBMFIhMrKewkkkoUBTEpBM5OFC0/Q6JwWHe97RTBzE92NZHJDALr+y7BRovxT9pp0xze65j1A6SqYnqcrhHYXEa1SnlpvquL474ZA1070TpCAp0wL7nxk+Z3KYZnOc93ec4yfNXUnBwkaJdJcHLlOT5MrHtJWbC28WxZVRl1pg7VExz0spU2pi1SarNllgTpBJVZDZ7CYeq+vUbRLQ80iBnBywXtmSNF03G8O6kGjLLmg53NbaSdJ1IAj4rP/AMKqZ9pXIze7TbYWOZzjrsRFup5Lv8cyp+oOQZmEgPkgZRs64k6GwS517MmX5M81p0X1TDWnxJsAulwmMy/ww0/ww0SREyIkf6SulwVIMaxxa2GtBmNCIvG8CfOEKzEMrvc90OaKmXxEixPhceqW5LTsKMz9YdmjTkD8wpHir9vhH0C6AU6bdGNH+UfNT/Ux+QszzR+itJhsxdc6NqHpm09FNtXEH9tX1ePNbH6kpjXKDvL6C0mV7SveWVfC7kXgHVCD7QOBm0yZEeKsxOPDGlztBGi5vs5xOviMW1ntQ+iMzqhyBgazxOrT7u+vNWm5p0g8a0ys3MRj6WdzTUAIaZnaRYTzsbIppBggyI2vKyu03CHUQ59BoexxzbOeJ5g69RyXEYHjlShVJgNv3m3aHcw5ugPiACEzTKUKDW09R6Q8y7b8ATU22+ypo1w/K9p7rgHDoQFZS93zVv8AyBX+w7xY9PoqQwwbbn/uJVtTdUTr1/8AKEHTew+q9APEuFg/xGtEm9UZMxrMaP8A04JgSLafEBeeca4IaY9pTBDIYXMcZfRLwbOGsWMHyK9UJsP7rOx3DpPtKYAdOaoA0E1w0ECm4nYyRedVbzaclGnp5PQrPJNVEha3FeFFveYIgAvZMupkz/tt5LLaZWqLT3RuU1PZ8kE4KkWqBCIFpodOEwTlQjftF+EpZnAeZ6Ler1ZZTYPdYDA5ucZLvSB0CA4bSytnd3y2R9bukAGSRLvC4gfNBbs5nUZNU/0QFKdTbkDr1P0RNNgiwAAQbHEkDmfgjajttghlZnBMU5YeJddaeKcsmu6VpxIGQmOkfBTaFDD6H1VoRyVM14ZXElCZTBSSxp23+EzsntnHMGlzASLtJaHQMus315Fdhjca8VHGlTzhwFy4MAgnnrquI/w5ZDKrsouWjNmkmJ7uXYDnvK64uXOz5dM3EzZeWNTrVy3LlpgQRJcTY+AFli8GoQajHEj2mfTUOY4hzZ/+paehW8x09Vnu4ccxPtXDvmoA1rRBLcpvHLpql4+oq1wL0K7NCrRNjnNzEE2nwJNuh9UqFW5F/MqinRAm5M6y4meqsjkhlOLVEoIzpjUVMrP4tjA0FoNzqeQ/us8pUOw4XklpQNxbiQILf2f9x3PRT7NYynSrtc8NDCC2YENkWcfzdc3jC99wDkzZZ2m9vgjwbdFTuNOzuww49DhH9HYcW44KT2tqNNL2hysqPh1PIYl4cwmNd45oqpSbYWI1F82vVcT2qxWbDYdpMnNWcZIJ13It+4rp+GcRJpU3WOZjCfHux91seRaVZycsO3T/AGgk0xMiwHlsnZTgXVtLiPiW+ES34QVcSKmmSdZBjnYiOiYpxcNKMqX9moCdoeipLfe6/VHnCO0tebzI03UnYIxaCPAx81On8bsvqHdUAEWH5yTNVuJplsSCOqpCz5vmzRg/zRy+Kw8nM3uuDs1oGcjRrjy+5XMY/hGYnIA2qA0uYPdJcT7p0B0tprC6879VTiMO18ZtiHC51Hz6IseVxHX9nnZMHK4ERYg6hJw9F1PEsCC3+NfK1x9qBlvPdbG+pXP43h76Rvds2cBY2kTyMHQrdHIpcD45PUgXKrsNTzOvoLn7eZgKoFanCqMAnnb8+KNuhWeWmDaDIgX13j5Kh5uiXV4pubF3ESf6QZj85oQKRRyiyge9bkVdUqwFRROp52VdUq6tkB8S9ZtU3ReJchYlasapAMnh91cAosbA+KmEEnua8KqJJJIBJCNO37B0ooEw2XO/aSXQBID+XvGANiuklZXAIZhmd5sEF0hoYIJtPM+O6GxXHx/7YB8Tz0+o8lyJx7mR0ZpbyZvSrw7N1XEu4nVcCS52hsDAsNBpG9/AKijxB+oqGwkHvGS4GN7x+FWumdEo7pzVFcbT47WYb5ni8ixiLC/xg6yt/C8UzMzWImI9x46tNj5FDLp5Ipo0nOXMGl7WoxrnEZiSY1MCY62XR0qrXaHyNj6LBxTBTe10+7Unc2zR8ikSVSSN/RN6Zpc1sauNwbTRLGACBLQObTI+vqsBrrLe4ricjco959h4DcrBcIE8uonkLboPwav4/UsbcjL4u73f8wHry21XRdkcZNL2ZsWGRO7XXtzgz8Fj4Wk2pXpMeJBDpvuWuvPOQCtetgjTIuYBGV4tHKeR+a1ZmopRoR4Z1pbp+jec5QNVC4Oq97izI57huxrnC2ubKDl66KVUwkxje5z8kJY3Ug2lxdzSJ7wGzvutHA4yk616bje5iehESs7s5TY6t3rwMzRAIkHcHr+Quh7QYxlSg9tR1LOw2ixkfy5jOkArZjg6uxe/JRXoF1i4uAvaJB9PohzgeR/1WWNgeLOp2PebyOo6FdFhMYyo2WusImbkTsRsqcVJ7jIZWlscWaVzcfPdL2Ol9fBEt1JzAgEyAPHxSLYnW43MIlhgi3mkUGgNDPmRHxQlfh0GacXcXVGul2e0ZQTYWkf5vBGPrNG40tAkqk4zqUaUY8FLNJezmcZwam7Y0agZmIIlnvZbme6bg28eSiaeQBs6Nb6n8+K3OJYvNTILRHjJvsVg1SmXZJZNSGxVItcAdS0O9SR9EM8qdSqXGSZMAeQ0VLrkdU5IUXMs0fmqHrlXVCgq9RHCNspgtZ109Ft/DdVzJREQAPNObpExwcpUOXJ5VYCmEo28FnmkmASVkOu4xjDanmJawAOLtXEDK4uje8x1WbnJkkxYzvGnIRobjn0VdUyToSSNwO9bUHXUz5qFarltJ5wTOhgjw8/osUIUjM2XvI0JMmbTz+GpVZqBxMAAXDi4eBAgWBGa2m45oYuAiBLgbTqdLQN5DrpPmwBmd9AZkZfiSPEgpqiDZfiMUWtBbLS6WgCxADi2ZGpMQPCY2UeF411B/tA4yLOv3YP7T/M7kNvIoU1QXExAbYXmwgD5eVzzUOJVLMbAAAdYcybg8zIidbJigmqZdnomBZ+optql5ANwRGaxuDaAJERE+OyOwTcLT9o7GHPIAZNNztAc0gAgH3b77QuU/wAOsdepQO49o3wiA4fFpXV8ReGU3uOwPmdguTlcseRxe69Dcbd0vZg46r7Sr3Q6IAYC0gkHeNbqrHUC2m150JEajP4kHYXA5+iM7O4KpXzCA5tMA3MXmzQRpMHf0T9pMVnc0ZcoaNNgWiIH2RY8Sctfo6GfM4Q7SMHg8/qqX+Y/7HLsKpGi5js+ycSXfyscfMkD6ldBVcjy05nMkzT7P479OyuWgOLjTMEx3QXZgD5ofjOKZV/iNc4OOrXSbcwRZAEqNOMzc3uyJ3tN/grT20gSm3zud52f7K0hSY+q0uqOAd7zmhoIs3ukbG65vtZ2Ae0e2w2IcMhzODxmcW6kBxN9POF6VRqgix2BA0IECLLjOPdoHsxOUgiiBlIIIDp1cOceC3VGMdhSkzi3OUqOLdTdmYYPwI5Ebo/j/CnUHA606neYRpGsdQsd5sslBDvxjzvHQAKgunW6dJUQiUpVjGFxgAk8gJPomc2DBBHUEKEA8a4CJEi5jnAsPVZlJrSRnNhc+iLxxl1toH3QrgBqmw4LAqbCdB6pFkd7WDtyBiUQ+sh6mIAT42yyNc2lZlZ6LrVpWe8yVpxoBslRF5KKpCevVUHZKiSikrDxyaDXkCO6B8fmoVHz4KwPDhDrEaH6FM1g0Otv+ZSHsaoeXsZvkkpNZ4pKrD0hVX6fMXGsb/FVPceZGs7iD/Zx9VdxGkWPczkXbajYn5oTPyiZkXnbbzhLjurMrRb7QTAHK58bOudJgaJU32JBNhA0AFtb6xm+IVGadOnvffqouq2idRsNbg/QhGogkT0/vr/dQxFWd/3O9CZ+pUTUm/5pBVRKakCdD2Fcf1lPxFQHpkJ+gXY9raxLWUWAufUdOUalrfkJIv4Lg+zdcsql7TBa0/7oH3XacG4lVrVg1uTM4QXFoswXuReBOniud1WFyyaxuLKoSX2bfZHh7sNRqF7gXPcC6NGwIAB3hYHE613PcCab6mT0aZc3xn5Lo+0fEGUaeTN3iLRr4krk+MY9lRjW05DWg66zt139UEFJU6ClNylvyE8EwmV9UyCCGZCN2SST6x6I6rqheDUP/wCdjg+Xe+b+7m/bGwjUePgEfAcJFtQRuCNQUrLLy1L9C3uCkqMqx7CoOaUUJAHpf68FjQ5oJaAQ6YIIFj+c15/xPi1WqMj3lwacsQBYGQTG+l10WFrZmgz71OP8zdVyNVozPnXOfkIXVzRj29S/BmhJ6qNrs9i/a06mHrmaIbLCTHsqmYAQ46CCbHkquH4fC56r6zwadKwYHOmqSDBaRB/abCwkbLIrYqWNpyMrC42/cSdXcyNB4Kj2gWOrptGmM3FNL2M+5JAgSSBrA5SVqcP4G+pBd/Dad3ano3X1QmCxgpuzFgcQO6HaB3MjdXjjD3VA57huBqA0nVxF5+dkEo/RcNPtnR4fh1OiCGzJsXHWOVtB0VHE2tGHrmxcyk4tOsGwkHmASh34wOAMl8CSSIb5bLLxvHAAW6te1zXht4YQQT1vI6JSfkamvE4upiEJUxHiqcS7K4idCR/dB1Ky6UMRjbCX4hDurqoS7QKxuF/mPonJJFblbqyi13qrnUwNlW4I0USLTAMHdaHA8IXVGmO60yTtbZF9mqkZ2+APof7rczJGTK1cUiirFYJlTUQeYsf7rHxlD2bgyc1pmIIEwAb6LeDlzeLrZqj3eQ6D/hLTsf01uQqen5zSUWPgAJKWdBJHT9o+H5x7RolzRBHNo+on4rkC+CZGn/IEeS9IzLE4twFtSS3uuj1+6w9P1Cj4yMN3scaXfnTRVudt+aLUxPZ6q3SCPGx59Pihv+jVf5R/qG66McsHwwXBgZKiFs4bs1UPvWHgDP8AugfFU4/hzqBhwsdHag2nXmrWWEnpT3KktO7GwoyDxOv2XY9h64a+s/cMAHQkk/8AaFwuZdJ2SJLa+XZrf/KPqgzx8GLg7nYuP8S9rWcZsLD6rO9qdEA95k8+qlSr5SCZI0RdvxpFKXlYfQxLmEFpII3BhblLilQ0S9jocwgVRAu02ZUvy909ByXOtqtdo6D4hGcArzVAyuLHg03iDGR9iT0sfJBKC03JFq06CXcUqHWo71j5KH6xx1cfUp6XCHGo5hcGlpLZM3jlHhHqtbD8AYPecXfAfVJnlxQ5K0SNDsnxAlr2C5aRVHTR487eqo45hSauZgkP7w6eK0uE4RrHdxoBIIkC8Re6C43inMZRIDZyOBLzDWgOAB5mwFhzT4Z+7hbiuBLhpmZ5w+US94aEE/FCbG206qNLAVq7sxJy7OfYR/S1a2G4KxgkjO7m77LP3Yw+Tt/SG6W+DOpPc7QE/L1RLcMf3GOiPe5rRsPzkhKuKO3xSnmlL4qgtCROoDlDS45RYAn4IWu3uFrQL29U+qoxz4bY7/RXH8l2c7i8PnEjYC/XSUPRwIHvX+S0DUgObsY9AZsqSVsjJ1RdFbQqnKTqg5H4KDnhGkRlVQql4urXmVVUN06IDD+C1YqDxBH2XSArkMI+HtPIhdXnSM3yKYsXXysc7kLdTYLnWadVp8brd0N5mfIf8/BZg2QpbG3po+LZaT4pKopK6HWeh5kxcqiU8rh2ZCbU5eoSpQqshLOoVmtcIcJB1BEhM8qJKidO0QxsV2apuuxzmH/UNORv8VHhfDK+Gq52Oa9ps5pMZm8iD81uZ04cnx6zKlu7X5B0I5Ov2fxD3ktp2Jmc3xMgfALSwXY12tWoB4MufUx8l1GArftPl9kYUOT+Sy8Kl+iLEjCw/Z+gzSmHHm/vH7fBHtogCA0AcgIRTiACSQANzoEOK8xA13P/AOdVnjkyZX7Yah9F3EOB2Y8nMMQ0OgCCx7GgEg+LYO3urMw+LLansahBP7HDR4+61eL8WilhKYmXe2z2/YwEhvmQ2fBsblYPHMSx1J2Zpa5gztcDMEQTyK2rE5Umrv8A4U0+TbLHR3XRIAcJjM3NJGYDM2RyOwVVTCF7xUqkPc33ABDKY0AY3pub9NFZwjECpRY/MDLRJb/NuDyPghuIcZpskA5naQNB1KWsmZLtIFxjywh8Nkn1KysZxSbM9fssvE491Q942nQaDyVJenQwVvIFyCs/4VWaioNRRzJtAWFtrIbHv7uuxI62AHxUc6pxDpVxW5a5A8QyA065gT6GFQ4qdRU1CtUUGVOKrJTvcoF6fFAMi5VkJViohMRROV1LH2B8AuVldDRq9xp/pHwCTmXBQDxN81I5QPqfmoHU9FSx2Z09SrG7+SW+DqY1UUTYLJKVMWCSrUXpO1LvyE4f4/BV5fz8CcrhUZCUp8/5CrTwPzopRCcpZkkghZBOTscokBOW/BX6IWNfuLeS18PVziRrv4LGaFdhq+QztuPBJnGyF7znqO5MOUD+sAEuPTMB4X5hQDhaTN9xJjWYnmneMr3giMxNQSPeDomOZknyAQ/E6pohwMZmwS2QTezcw/aSSTDusRp0sUNkojE0kUdocY2mMM9xgNdUnfuva4AwNpt5LmOIcZFUgMYSzcu7uaDIAF7aeifidZ1WXPy3gBv9LZItt5+PNAvP5ouhjxpLfkVKQThuMPYTeA/uv8WyPlqCjHOWFEkAayB8lsEq8sFdimyZcnzKqU8pNAE86YvUQUpUohPMoVSlKhVKtIJcg1RU1Va4oes5PiWDvKqKscqiVoWwBFxTSoOUgUZCUrVNWKI8RCygiTUlrRyk+pS8itB41ckPQ39Fa02Pmqm2apTZIZ0uEEt0TpgkhCs7BrrhJrtEklxWc8k03UnFJJCyxnOT0jp5JJKnwQti46fQp2i6SSAsri4TVDGnNJJEvRTDcZiXNw4DTH8PEOkATLZAObW325Ln8S0OZRLrmpUp5zu7+ECZOupPqmSXX6b4IEwa7yXHwkCwAjoqKpt5ff7BJJbFyUXYNognfTygItJJKnyKYkgkkhIIJwkkoQYqFXdMkoXEGcUPVSSToBMoeqnpJJ8QCrdIJJIiFjVZsPNJJDLgbh+Zc82HRO/ZJJZ2b/sszJkkkA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xIUFRUVFRQUFhgUFBcVFxQUFBQXFxUVFxcYHCggGBwlHBQUIjEhJSkrLi4uFx8zODMsNygtLisBCgoKDg0OGxAQGiwkICUtLCwsLCwsLCwsLCwsLCwsLCwsLCwsLCwsLCwsLCwsLCwsLCwsLCwsLCwsLCwsLCwsLP/AABEIAMMBAwMBIgACEQEDEQH/xAAbAAABBQEBAAAAAAAAAAAAAAAEAAECAwUGB//EAEAQAAEDAgQDBQcCBAUDBQEAAAEAAhEDIQQSMUEFUXEGImGBkRMyobHB0fAUQiNSYuEHgpKi8RWywjNDY3LSJP/EABkBAAIDAQAAAAAAAAAAAAAAAAIDAAEEBf/EACcRAAICAQMEAgIDAQAAAAAAAAABAhEDEiExBBMiQTJRYXEFIzOh/9oADAMBAAIRAxEAPwDzAq5jbKly1KWGOUW2HyWSMqOl1fCA8qMwWBzd46InD4GbkQERVOW3JVOfpGJD1aoa1ZFeqXImsS5VGiqgki2wTIn9mSi/Yq/C4F7j3QUxy+igWhw97jpHVaWG4U1t3EO8It/daeFwGW5JJ+A+6IFGdla+2Lct6RnVqMiBNrw0TmG7YXP47CmmQCLESN+UgxuCYK9F4dwskZgAG7vdZoHOeSwu0uApiW08uV0ZXkODjXLr/wCUgR5g7LPLIpS2N/SS07M45pTFI2SJVnWStDSmTlMoQinTJBWUhwtlmGAwwInvd4/RY4W2a7f07G5hIGk31SM17V9isvBgypQolSWhkx2KUpTJwqG0OkkjeF8NqV3ZaY6k6NHMlU2U9lbAoShd3guxDAP4lRxP9IgfGSpY3sPTiab3g+MOHyQLJER34HBgJ0XxDhz6Jhw6EaFCJidjE01aHCcJBOFCiUpJJKWUDvXbezgNHID5Liouu7NFRmHq/QJVdyQjqM6rap4MnZFN4c0QXb7BRIx3RzrMIToJRLOEPOsBdAzDONmNyj83Um8LM3Mo9LBcjMwvC2N/qPM/ZF+zjQLQbgwLAJjhk5JIW9wXD4JzzDRpqdh5oqmylTE2quG8xTb1P7vL1CkKFo2t8FGrwc1SJdlaNQNST8FnztpW+B2FW6BMXxM1DqXxoB3WN/PXxQ54TXriCcrTvoB0bv5rocNw2myQ1swNXXM6zyCPJ+iyzlWPVE043/ZR5H2g4O6jciCDDgXNLiJhlWAbB0x1HisYL1ftHggZflbABFT+GHvqUwPcB/b7xvtrsvMuI4M0n5TMHvNJEFzTcW5jQjYhNxvVFM6WHKm2gVIp0kY9r6KykpJKFDJ5TJ1CEYUk8JlAEkpDJBOnhQMTWkkAakgDqvWuzHBm0KQbF7F55uN/hovMuDuaK9Iu90PbPr94XpzMZWFRga0uY4we6AGjWc0zv5pGe6pGTqG7SNs0gg6vvQszEvxD31AHOysDsrWFrC8jTvEdUqlR7GB1SQ6dHEFw6kWKy7oz1Zmdo8JmaZH5zXntRkEg7WXo/E8Y17JabnVp1C8/4iO+Vuw7oLDkcdmUSpNKqUgU6jR3C8J0wToSEMCzNVpjm9g9XhelijfRefdnGTiqA/8Akb8L/RetUcLJ0UowdVLySM6lRG90W1rnaAemi1qfDP5vQIoYcDQIkZGZLMMRqZPwUhQWoaCQoo7BMz9Om/TrV9go1cjBLnAdShciUZgw6tZThRfj81qbbfzO+gU6QO5J6rN1OROFIf0680V1Br0+gU/sFOG7hx6AD4khQcZOkDrPqs85p40jRCL7jdbFeU5pG39lxnangGUZSGtFR2am97nFxrvIBpgbNLQPAGDzXcCq4WacvQNn1MobF0faNILnSQYdMlhIIDmg2BE6wpHOoxSGwg45NVniZaQYNiLEHbwTuC6ftLwUiXQc7O73nNzV6bG3qgDcR6eIK5da4yUlaOlGXpkU6RCZEW0JJIpgVAWSTQkCkVCnwKFJME4UIh16t2Xxofh6TidGgE6wWWM76heUrrOxHEYLqLnRmOZmmsd4XHQ+qRnjcbF5o3E73heJY4uI0tBIIBudJF9Fg9pq8uhHZnTckATaW/QLnePYwFzoMkugdAstXwZLM3G44CGhveJMu5N1yjzhYOPMlEcTJtzCznOldLFDTFC4vVKxoUgmCk0Jg4sEpJBqSqiWbHYPDGpj6AHN59Kbl7UcMymMz3BvUx6c15L/AIVVWs4gHvMNZRrHns0f+RXWcS4oajy8nW4GwGwCVknpRjzq5na4eoyoJY9ro1g6dRsrvYLy/wD6s6i8PYYLT5EbgjcFdh/1qo9rXAwHaRA1EiI+aFTdWIcaN54A1IHVAV+J026XN/AW16rHfXzTLjBAIMjMbxPgq6lsoBuHZRG2xMne5Ucmyi/iHGXiAIBImBt1QtHBOnPUzPcbgQSBEWI2SpMAc57KbyT3R3S4eJkgoigaoNmvee82MpaIzCHS7p8UMmQvbQOzT8BaZBudQrmsIkERyuL9IQ9OjXJBcB3ST71yL2V2FrOcO+wtIkXESNo6aJE+B2D5knBQKjiBc3Oh3I28CpNEAetzPzSnjajqNccictJTXBynLrFp0lJp56x8U1amC64+H5zTUaYAkADoAPkqeF6NVg95a9NAXE8B7QS0tZVaIZULQ4sB96J5iR5rzntBw4XrUwWtLnZmOgOZ3ozAfyGR0PhBXqrm2PQ/JY/EOG5wXsyCpOVzizOXUg8k072vDfSEzpWxss3bpM8nUStnjXCcg9rTa4UzcteIdSJc4AOGuU5ZBOxCyRdbTfjmsi/JBMFIhMrKewkkkoUBTEpBM5OFC0/Q6JwWHe97RTBzE92NZHJDALr+y7BRovxT9pp0xze65j1A6SqYnqcrhHYXEa1SnlpvquL474ZA1070TpCAp0wL7nxk+Z3KYZnOc93ec4yfNXUnBwkaJdJcHLlOT5MrHtJWbC28WxZVRl1pg7VExz0spU2pi1SarNllgTpBJVZDZ7CYeq+vUbRLQ80iBnBywXtmSNF03G8O6kGjLLmg53NbaSdJ1IAj4rP/AMKqZ9pXIze7TbYWOZzjrsRFup5Lv8cyp+oOQZmEgPkgZRs64k6GwS517MmX5M81p0X1TDWnxJsAulwmMy/ww0/ww0SREyIkf6SulwVIMaxxa2GtBmNCIvG8CfOEKzEMrvc90OaKmXxEixPhceqW5LTsKMz9YdmjTkD8wpHir9vhH0C6AU6bdGNH+UfNT/Ux+QszzR+itJhsxdc6NqHpm09FNtXEH9tX1ePNbH6kpjXKDvL6C0mV7SveWVfC7kXgHVCD7QOBm0yZEeKsxOPDGlztBGi5vs5xOviMW1ntQ+iMzqhyBgazxOrT7u+vNWm5p0g8a0ys3MRj6WdzTUAIaZnaRYTzsbIppBggyI2vKyu03CHUQ59BoexxzbOeJ5g69RyXEYHjlShVJgNv3m3aHcw5ugPiACEzTKUKDW09R6Q8y7b8ATU22+ypo1w/K9p7rgHDoQFZS93zVv8AyBX+w7xY9PoqQwwbbn/uJVtTdUTr1/8AKEHTew+q9APEuFg/xGtEm9UZMxrMaP8A04JgSLafEBeeca4IaY9pTBDIYXMcZfRLwbOGsWMHyK9UJsP7rOx3DpPtKYAdOaoA0E1w0ECm4nYyRedVbzaclGnp5PQrPJNVEha3FeFFveYIgAvZMupkz/tt5LLaZWqLT3RuU1PZ8kE4KkWqBCIFpodOEwTlQjftF+EpZnAeZ6Ler1ZZTYPdYDA5ucZLvSB0CA4bSytnd3y2R9bukAGSRLvC4gfNBbs5nUZNU/0QFKdTbkDr1P0RNNgiwAAQbHEkDmfgjajttghlZnBMU5YeJddaeKcsmu6VpxIGQmOkfBTaFDD6H1VoRyVM14ZXElCZTBSSxp23+EzsntnHMGlzASLtJaHQMus315Fdhjca8VHGlTzhwFy4MAgnnrquI/w5ZDKrsouWjNmkmJ7uXYDnvK64uXOz5dM3EzZeWNTrVy3LlpgQRJcTY+AFli8GoQajHEj2mfTUOY4hzZ/+paehW8x09Vnu4ccxPtXDvmoA1rRBLcpvHLpql4+oq1wL0K7NCrRNjnNzEE2nwJNuh9UqFW5F/MqinRAm5M6y4meqsjkhlOLVEoIzpjUVMrP4tjA0FoNzqeQ/us8pUOw4XklpQNxbiQILf2f9x3PRT7NYynSrtc8NDCC2YENkWcfzdc3jC99wDkzZZ2m9vgjwbdFTuNOzuww49DhH9HYcW44KT2tqNNL2hysqPh1PIYl4cwmNd45oqpSbYWI1F82vVcT2qxWbDYdpMnNWcZIJ13It+4rp+GcRJpU3WOZjCfHux91seRaVZycsO3T/AGgk0xMiwHlsnZTgXVtLiPiW+ES34QVcSKmmSdZBjnYiOiYpxcNKMqX9moCdoeipLfe6/VHnCO0tebzI03UnYIxaCPAx81On8bsvqHdUAEWH5yTNVuJplsSCOqpCz5vmzRg/zRy+Kw8nM3uuDs1oGcjRrjy+5XMY/hGYnIA2qA0uYPdJcT7p0B0tprC6879VTiMO18ZtiHC51Hz6IseVxHX9nnZMHK4ERYg6hJw9F1PEsCC3+NfK1x9qBlvPdbG+pXP43h76Rvds2cBY2kTyMHQrdHIpcD45PUgXKrsNTzOvoLn7eZgKoFanCqMAnnb8+KNuhWeWmDaDIgX13j5Kh5uiXV4pubF3ESf6QZj85oQKRRyiyge9bkVdUqwFRROp52VdUq6tkB8S9ZtU3ReJchYlasapAMnh91cAosbA+KmEEnua8KqJJJIBJCNO37B0ooEw2XO/aSXQBID+XvGANiuklZXAIZhmd5sEF0hoYIJtPM+O6GxXHx/7YB8Tz0+o8lyJx7mR0ZpbyZvSrw7N1XEu4nVcCS52hsDAsNBpG9/AKijxB+oqGwkHvGS4GN7x+FWumdEo7pzVFcbT47WYb5ni8ixiLC/xg6yt/C8UzMzWImI9x46tNj5FDLp5Ipo0nOXMGl7WoxrnEZiSY1MCY62XR0qrXaHyNj6LBxTBTe10+7Unc2zR8ikSVSSN/RN6Zpc1sauNwbTRLGACBLQObTI+vqsBrrLe4ricjco959h4DcrBcIE8uonkLboPwav4/UsbcjL4u73f8wHry21XRdkcZNL2ZsWGRO7XXtzgz8Fj4Wk2pXpMeJBDpvuWuvPOQCtetgjTIuYBGV4tHKeR+a1ZmopRoR4Z1pbp+jec5QNVC4Oq97izI57huxrnC2ubKDl66KVUwkxje5z8kJY3Ug2lxdzSJ7wGzvutHA4yk616bje5iehESs7s5TY6t3rwMzRAIkHcHr+Quh7QYxlSg9tR1LOw2ixkfy5jOkArZjg6uxe/JRXoF1i4uAvaJB9PohzgeR/1WWNgeLOp2PebyOo6FdFhMYyo2WusImbkTsRsqcVJ7jIZWlscWaVzcfPdL2Ol9fBEt1JzAgEyAPHxSLYnW43MIlhgi3mkUGgNDPmRHxQlfh0GacXcXVGul2e0ZQTYWkf5vBGPrNG40tAkqk4zqUaUY8FLNJezmcZwam7Y0agZmIIlnvZbme6bg28eSiaeQBs6Nb6n8+K3OJYvNTILRHjJvsVg1SmXZJZNSGxVItcAdS0O9SR9EM8qdSqXGSZMAeQ0VLrkdU5IUXMs0fmqHrlXVCgq9RHCNspgtZ109Ft/DdVzJREQAPNObpExwcpUOXJ5VYCmEo28FnmkmASVkOu4xjDanmJawAOLtXEDK4uje8x1WbnJkkxYzvGnIRobjn0VdUyToSSNwO9bUHXUz5qFarltJ5wTOhgjw8/osUIUjM2XvI0JMmbTz+GpVZqBxMAAXDi4eBAgWBGa2m45oYuAiBLgbTqdLQN5DrpPmwBmd9AZkZfiSPEgpqiDZfiMUWtBbLS6WgCxADi2ZGpMQPCY2UeF411B/tA4yLOv3YP7T/M7kNvIoU1QXExAbYXmwgD5eVzzUOJVLMbAAAdYcybg8zIidbJigmqZdnomBZ+optql5ANwRGaxuDaAJERE+OyOwTcLT9o7GHPIAZNNztAc0gAgH3b77QuU/wAOsdepQO49o3wiA4fFpXV8ReGU3uOwPmdguTlcseRxe69Dcbd0vZg46r7Sr3Q6IAYC0gkHeNbqrHUC2m150JEajP4kHYXA5+iM7O4KpXzCA5tMA3MXmzQRpMHf0T9pMVnc0ZcoaNNgWiIH2RY8Sctfo6GfM4Q7SMHg8/qqX+Y/7HLsKpGi5js+ycSXfyscfMkD6ldBVcjy05nMkzT7P479OyuWgOLjTMEx3QXZgD5ofjOKZV/iNc4OOrXSbcwRZAEqNOMzc3uyJ3tN/grT20gSm3zud52f7K0hSY+q0uqOAd7zmhoIs3ukbG65vtZ2Ae0e2w2IcMhzODxmcW6kBxN9POF6VRqgix2BA0IECLLjOPdoHsxOUgiiBlIIIDp1cOceC3VGMdhSkzi3OUqOLdTdmYYPwI5Ebo/j/CnUHA606neYRpGsdQsd5sslBDvxjzvHQAKgunW6dJUQiUpVjGFxgAk8gJPomc2DBBHUEKEA8a4CJEi5jnAsPVZlJrSRnNhc+iLxxl1toH3QrgBqmw4LAqbCdB6pFkd7WDtyBiUQ+sh6mIAT42yyNc2lZlZ6LrVpWe8yVpxoBslRF5KKpCevVUHZKiSikrDxyaDXkCO6B8fmoVHz4KwPDhDrEaH6FM1g0Otv+ZSHsaoeXsZvkkpNZ4pKrD0hVX6fMXGsb/FVPceZGs7iD/Zx9VdxGkWPczkXbajYn5oTPyiZkXnbbzhLjurMrRb7QTAHK58bOudJgaJU32JBNhA0AFtb6xm+IVGadOnvffqouq2idRsNbg/QhGogkT0/vr/dQxFWd/3O9CZ+pUTUm/5pBVRKakCdD2Fcf1lPxFQHpkJ+gXY9raxLWUWAufUdOUalrfkJIv4Lg+zdcsql7TBa0/7oH3XacG4lVrVg1uTM4QXFoswXuReBOniud1WFyyaxuLKoSX2bfZHh7sNRqF7gXPcC6NGwIAB3hYHE613PcCab6mT0aZc3xn5Lo+0fEGUaeTN3iLRr4krk+MY9lRjW05DWg66zt139UEFJU6ClNylvyE8EwmV9UyCCGZCN2SST6x6I6rqheDUP/wCdjg+Xe+b+7m/bGwjUePgEfAcJFtQRuCNQUrLLy1L9C3uCkqMqx7CoOaUUJAHpf68FjQ5oJaAQ6YIIFj+c15/xPi1WqMj3lwacsQBYGQTG+l10WFrZmgz71OP8zdVyNVozPnXOfkIXVzRj29S/BmhJ6qNrs9i/a06mHrmaIbLCTHsqmYAQ46CCbHkquH4fC56r6zwadKwYHOmqSDBaRB/abCwkbLIrYqWNpyMrC42/cSdXcyNB4Kj2gWOrptGmM3FNL2M+5JAgSSBrA5SVqcP4G+pBd/Dad3ano3X1QmCxgpuzFgcQO6HaB3MjdXjjD3VA57huBqA0nVxF5+dkEo/RcNPtnR4fh1OiCGzJsXHWOVtB0VHE2tGHrmxcyk4tOsGwkHmASh34wOAMl8CSSIb5bLLxvHAAW6te1zXht4YQQT1vI6JSfkamvE4upiEJUxHiqcS7K4idCR/dB1Ky6UMRjbCX4hDurqoS7QKxuF/mPonJJFblbqyi13qrnUwNlW4I0USLTAMHdaHA8IXVGmO60yTtbZF9mqkZ2+APof7rczJGTK1cUiirFYJlTUQeYsf7rHxlD2bgyc1pmIIEwAb6LeDlzeLrZqj3eQ6D/hLTsf01uQqen5zSUWPgAJKWdBJHT9o+H5x7RolzRBHNo+on4rkC+CZGn/IEeS9IzLE4twFtSS3uuj1+6w9P1Cj4yMN3scaXfnTRVudt+aLUxPZ6q3SCPGx59Pihv+jVf5R/qG66McsHwwXBgZKiFs4bs1UPvWHgDP8AugfFU4/hzqBhwsdHag2nXmrWWEnpT3KktO7GwoyDxOv2XY9h64a+s/cMAHQkk/8AaFwuZdJ2SJLa+XZrf/KPqgzx8GLg7nYuP8S9rWcZsLD6rO9qdEA95k8+qlSr5SCZI0RdvxpFKXlYfQxLmEFpII3BhblLilQ0S9jocwgVRAu02ZUvy909ByXOtqtdo6D4hGcArzVAyuLHg03iDGR9iT0sfJBKC03JFq06CXcUqHWo71j5KH6xx1cfUp6XCHGo5hcGlpLZM3jlHhHqtbD8AYPecXfAfVJnlxQ5K0SNDsnxAlr2C5aRVHTR487eqo45hSauZgkP7w6eK0uE4RrHdxoBIIkC8Re6C43inMZRIDZyOBLzDWgOAB5mwFhzT4Z+7hbiuBLhpmZ5w+US94aEE/FCbG206qNLAVq7sxJy7OfYR/S1a2G4KxgkjO7m77LP3Yw+Tt/SG6W+DOpPc7QE/L1RLcMf3GOiPe5rRsPzkhKuKO3xSnmlL4qgtCROoDlDS45RYAn4IWu3uFrQL29U+qoxz4bY7/RXH8l2c7i8PnEjYC/XSUPRwIHvX+S0DUgObsY9AZsqSVsjJ1RdFbQqnKTqg5H4KDnhGkRlVQql4urXmVVUN06IDD+C1YqDxBH2XSArkMI+HtPIhdXnSM3yKYsXXysc7kLdTYLnWadVp8brd0N5mfIf8/BZg2QpbG3po+LZaT4pKopK6HWeh5kxcqiU8rh2ZCbU5eoSpQqshLOoVmtcIcJB1BEhM8qJKidO0QxsV2apuuxzmH/UNORv8VHhfDK+Gq52Oa9ps5pMZm8iD81uZ04cnx6zKlu7X5B0I5Ov2fxD3ktp2Jmc3xMgfALSwXY12tWoB4MufUx8l1GArftPl9kYUOT+Sy8Kl+iLEjCw/Z+gzSmHHm/vH7fBHtogCA0AcgIRTiACSQANzoEOK8xA13P/AOdVnjkyZX7Yah9F3EOB2Y8nMMQ0OgCCx7GgEg+LYO3urMw+LLansahBP7HDR4+61eL8WilhKYmXe2z2/YwEhvmQ2fBsblYPHMSx1J2Zpa5gztcDMEQTyK2rE5Umrv8A4U0+TbLHR3XRIAcJjM3NJGYDM2RyOwVVTCF7xUqkPc33ABDKY0AY3pub9NFZwjECpRY/MDLRJb/NuDyPghuIcZpskA5naQNB1KWsmZLtIFxjywh8Nkn1KysZxSbM9fssvE491Q942nQaDyVJenQwVvIFyCs/4VWaioNRRzJtAWFtrIbHv7uuxI62AHxUc6pxDpVxW5a5A8QyA065gT6GFQ4qdRU1CtUUGVOKrJTvcoF6fFAMi5VkJViohMRROV1LH2B8AuVldDRq9xp/pHwCTmXBQDxN81I5QPqfmoHU9FSx2Z09SrG7+SW+DqY1UUTYLJKVMWCSrUXpO1LvyE4f4/BV5fz8CcrhUZCUp8/5CrTwPzopRCcpZkkghZBOTscokBOW/BX6IWNfuLeS18PVziRrv4LGaFdhq+QztuPBJnGyF7znqO5MOUD+sAEuPTMB4X5hQDhaTN9xJjWYnmneMr3giMxNQSPeDomOZknyAQ/E6pohwMZmwS2QTezcw/aSSTDusRp0sUNkojE0kUdocY2mMM9xgNdUnfuva4AwNpt5LmOIcZFUgMYSzcu7uaDIAF7aeifidZ1WXPy3gBv9LZItt5+PNAvP5ouhjxpLfkVKQThuMPYTeA/uv8WyPlqCjHOWFEkAayB8lsEq8sFdimyZcnzKqU8pNAE86YvUQUpUohPMoVSlKhVKtIJcg1RU1Va4oes5PiWDvKqKscqiVoWwBFxTSoOUgUZCUrVNWKI8RCygiTUlrRyk+pS8itB41ckPQ39Fa02Pmqm2apTZIZ0uEEt0TpgkhCs7BrrhJrtEklxWc8k03UnFJJCyxnOT0jp5JJKnwQti46fQp2i6SSAsri4TVDGnNJJEvRTDcZiXNw4DTH8PEOkATLZAObW325Ln8S0OZRLrmpUp5zu7+ECZOupPqmSXX6b4IEwa7yXHwkCwAjoqKpt5ff7BJJbFyUXYNognfTygItJJKnyKYkgkkhIIJwkkoQYqFXdMkoXEGcUPVSSToBMoeqnpJJ8QCrdIJJIiFjVZsPNJJDLgbh+Zc82HRO/ZJJZ2b/sszJkkkAw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www.bottomfeederusa.com/wp-content/uploads/2011/08/grant_wood_parson_weems_fable_7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276599"/>
            <a:ext cx="4465849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0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 Pollack (1912-1956)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Painter famous for drip, splatter painting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Lavender Mist</a:t>
            </a:r>
            <a:endParaRPr lang="en-US" i="1" dirty="0"/>
          </a:p>
        </p:txBody>
      </p:sp>
      <p:pic>
        <p:nvPicPr>
          <p:cNvPr id="11266" name="Picture 2" descr="Namuth - Pol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4191000"/>
            <a:ext cx="301300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en/thumb/4/4a/No._5%2C_1948.jpg/170px-No._5%2C_1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49618"/>
            <a:ext cx="2076450" cy="421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RUTExQWFRUWGCAYGRcYGSAbHxwdIiIfICEgIB4eHyYgICEjHSAiIDEiIykpLS0tICAxNjAqNScrLCkBCQoKDgwOGg8PGiwkHyQsLCwsLCosKSksLCwsLCkpLCwsLCwpLCwpKSwsLCwsLCwsLCwsLCwsLCwsLCwsLCwsLP/AABEIAJ8BPQMBIgACEQEDEQH/xAAcAAADAQEBAQEBAAAAAAAAAAAEBQYDAgcBAAj/xAA8EAACAgEDAwMDAgQFAgUFAQABAgMREgQhMQAFQQYTIjJRYUJxFCOBkTNSYqGxB8EVFiRy8EOC0eHxsv/EABkBAAMBAQEAAAAAAAAAAAAAAAECAwAEBf/EACERAAIDAAICAwEBAAAAAAAAAAABAhEhEjEDQSJRYRMy/9oADAMBAAIRAxEAPwCy8dcPKLxO3/HF88XXjrR22O4G3J3/ANvPQjHKAk0WX+YQN6xo/wDAr/bryT0AmSNtlU0aq6sDk3R2/Ffnpfp1SJ5jCsjMz5vkGxLEb4swoWN/jY2A6+65XMissn8pgqkAEFdycgw5y2H7Cx0XJqgqOaxCC7rYC9ttv/506Mxb6m1yNpsg+IqzybG5o0Dtexoj+3WfZnUQIFyZiQzEBh/iAMRTAUD/AGqtx0J6rRJdLqIo0WSQ1Qju7A+pquuSKY/bbff7/wBNdNIIyshU+21GmDBlAPkA2K22PIO46oopwJN/LSoiFKpoBq4sWPHj7gV0m9X+tI9FGuQZncgqitiaBG5JBrmuN9+t3dpJGcPuCwCAHYAbCqBazfj9uOkPejHOjRz6VnJcGo/k6LsCwJprFb4gi/69ZK3+DSdIfdv9RI4jdZbSVAyo31b7kk1+nj7V0Unc8ApJUKzKosYgDihZIJPO3P56W9n7FBB8Y+KBVaJpSarIbO3mqs/t1trokmaKN6RI5M2jb5ZHByAGHGL7gfsft1uNvDJ0tD5NQyP7g3j39wULUg1l9yR/td8dFvJajGz8bDNX58+f6eP7dBh82alDZgWrKayoc2CKrYk8kbGr6nz3YwSRgiSTTudlhFkAneiP0gjx+egkFsf9s1uRGRX5gsqMSxEoNEAsNgCOBuCf6kzSpHFEB8UDN9yf5jtvV+S5oD9upHRaQzFo6LRS5GnVgFUSYlgGPK2gBHivwemfpMSSxAyls0LoGZCAQGpWGW/HnfzR6ZxSAtKiFqJs7Xt+LA/79EKb6RTaApI0rOKdQjHGuLxNliBX0/1HWY7vPnElABi2ZobDG1IJIpS2w2J3rx0hjbX+oyhkCRFzGN2JxS9h8iLbkn6VNV9rI30erOo3BKY1sADiaFhr5vx4IFjpf7TGSVZMApDbEAAjI1kSLHIa/NDpR2D1THBGEklWLGlKuwYBmsiiSLXcE/grXmn30ZlFq+9yQyxRugGb0zjYY0SCBR/avuOdx0TqtO8uStYR/iGikxaiLsE8G7Hwtqr89S/f+/DUlEgRpvbqT4oaJ/SaZGtXIYBhYAG9g9OtL3XEDF84mbYkfJRzzyRRv5C6s8cFrBbHS1GlX9A3JPgDknzxz0n7DMJAzs11tYsChf43IAs9cd57srxuqZHJRb7BdzwCdr2N/bb79Af+bYY0RYyChyxwjYgAeQ74KTdqauifHS8W2MpIbd21mn08YeWTBGYAOTtZuv8Aj8dYxatxvDJHMhFgBl/AsEH79QvdddK8okjaab27b+FeKq3oMyF7JIY47fbfoiTu0aTRvFHJpHYCPEoFiY5C1YfF42s3Yrwdx0X4wLyFunqBEP8AOtCTsCLA/qP+emcc6sLQhv2PSLtff49UjqUZfaNSB1BXKiTTUcqq728fnrAdtUgvGWi5IVGyP42F0f8ASeP69TdoexxrO9KsvsAOZCuQGDY/t7lYD+/SGTuckYcKFOqQE+0QcbNElbr4tGu3gMPyL67Z3aR3QyvSKCzFtgFF7sTQr8npxr4otTce4dVBDqVsHxibptt6or4O/TRAxjpu5I7mMfWu9eKPG/Hj/j79fm0S+6JKN1XPx5uwKvIna/seo7sHqMoHgnUl9PQLx2zlK+L+3uSK2JTKq4F30x0ncYXQh5CySEtdYjc/JSRTK29GNt63I6MlQOw3uum1CzJLEyut4yRstEoT+kj9S2ef26T6rvKRh5HOCuFb5UDjuKClttgzEgGxtV79Ueq10YUksMimaplRIWtwCboHbbbjqc/6iJ/IkKQo5RbYMDdNYWvHBaiOKFc9Zb2ax3BqgYUIIFgKK+nzexPFWf6dSvc+/wAGsc6eKRclB9pzVe9RChS2915Hix56jezdu7lqVEC5LAFAGZKoAK48n/8AB3rpl6Z9IKmoaNoTIsTEidiY8uDca1/M4Jq/zXTcEtsTk3hXdl7ZGq5rbF1YSBRkAS1sDf6sjVH7fbrl0aNPbEYjNri4/U4JJLhB8AcfqYgb8eCWEWOUyWohZLvPdiu5YRhdyF2JBJIABHX3T91hlQ+yyyFSTQBUmqs0RdgVyOp96U6MI5MYcr+Yf5ECyPkMtrG4js0ePt0w02pvY7XeGx+Q8b8XX26g/VUJGm1EYkPuMye2DRyR3C0v6gxPJ22parpm3qyDS4QM6ErioUEgKGGWRYmqA/8A9DfpuLrAJ0yrlO3QbUevvbtf70eai1I2JI/ttY/3PXS/tX79czWlV0YR64yikBXYMQ3xOJ4oGiMq/VXnrR9OJckJdc+K+BUg82D9964P5s9Y9sWPeRWVgQAxWTNbF8Ekk/V5N9fNREPe5outfA7kggAlbo0Dv+L6ddiN0G9mkV0jLbD4hgRWJQlaH4DqaH/Y9SHqv1iU1h0sMRaRHIAVFbgeA27EgfgVW+3TbR65VfUxSuI5FcMpUG1VkWiDVWWBJ8WP2687/wCofcI313uJIXYWr7UNm2I4+pd68ddfjjaojOR6N27tr6nTMr6glXY1RX+WDyqsoCvuSS1c/tvp6f7a2hqFcmQRyW7D7ZMDa7BSWI4J6htB6/ETSYMGWSXIIQ7HhRspO24o/L89Ou3d61+p9x2UaeOKKRmxW2OxGIDEkHbyD1uL9m5L0OdR3FiVaFnCHEgrlvylgACzz54226l/U8EWn1kWqWQMsTqjskmThzluyggjwKs3W/PRnbNLPrY1jn1M8Um59oiNVJAu/j8m5H1VXPiupnuXoKfRW7m4m+OSLkCCb3+wA+W/lR0YwpdiykXkmo1LpNGwLRu0mL/JQUKXSte7bkitr/sE477N7gWIt7USEF6Zy/xC+4fAZVTEkffnfZp6R1Sy6NRl8xIu5tmC2oBv9BIIP/3cHpZ6qMeoEkUQAlG/uk+I73r9JIoBhyOf09KsYzeH2b1/NMMaWOOI/Jo2G9+Dd7Hk4jkD9uqaDUwED2qC4p7cdEMr3WwFgh1I/Hnz1A/9NFVC8zhmcH+UoslzTBsR+qgdx9t/HXoWl1P8VGpmCxvFV2a3b4qtH/UQKHmvPTSp4jRtaxcMxqcPcCkXHZZwVjGTfAqQpZno7+ADvyHM3dIopIka1kVDGLBBPH0/pNnxZNnbc2JfRaiRQI2V6nHxZUvM7tQJNqBgfAN2QT0y7Fql1bsXjChWAY/5qLbHe1DOSpBG6oB56lKI6dmug73PqJoYlBgTNmclLyUfMEHgWBdfg81XVH2ztuaiX4AnegpFXuPjvvjViwP26SarTrqlOmGSwnb+XtaWcwX+VW24XEZCvt1o/cYNPqPaKKD9MbPkxFEgLcmwF8VX/HTcVV0LbP3d5Fnmoyfw8cKldQXIFoeB5F5KvP8A26i/W/o+ZZP4jTyB9PKiJlkAcX+FEf5fFjeqH36tdbqXcyxadLkQK0bsVSmsjEHcGxfxax+Nx1E9yj1chmjlkldZCGDLsDV2rqFvjYVsN9x1RYB2zCL1pPpdRJDqYk1DLipVWwCqg2VaolQPD8Ek9Wno/t0k8XuazYObSLEII9vClbYkEbsTx/XqO7J2LTyrAGSbJixlkN1aMxF5Wd1o/wBP6dWkdSF6zZgNmHJQcZcgEH+5+3QnJLUGMQ31JqniMhUFlrI0ATlRUncgZV5sbY8eZjT9lRpJHg90XKsUUUrEe05yttyxKgkPjZBG/PFdpwuo00kVFYwgJdjZyBJKmxdKBe3+auoLtfoxIDNJ/MhkVSEXMjF3DKlsuxO+drQ+O3HR9XYrWlm/cdKJZZjIUBUI0rGvpYw2XOxtl2B5omvPWUvcUfVGAw5KF/mylgEvEGgP1Eri3x4y/HUuPRuohEbGd5Y1bKsqZfBZXrbYGgQdtq56M7Z6inZUNAvLaFyRQKk07DGjcYsgfq4PIEZb0yi/RrrkVRHBE3wkfNlWjSgF7uzWRxBO+19N2iZI1itVBBCIL2UAUBsGC/cG/G/SPUxTMysjKkRJQPiWZy2zMa4pQAoW9yvO/Res7PpY42GK+7X/ANSzR4yO9AgDwB5rregnXpqTIOJHUBvgEYDexvzV/nnqlfEm6Um6sgE/kbf2odSei7YkUeXsqdQwYx5nelFko29EeOLNfiiNL2chJfZb23mLOpByKsSCSAy4hSyjY8X0GsMBesNJ7Mg1yO6YosblaZQhYi2y3xpt8TYpdm46xm9JStAdRpdQTK6W0YxMctXYsKPkRSh+TQuvG2g7oyq2n1sOLKoWIQjKORcQMFHIY2bBrg0dulXZO2z6Rl0ry+3EH9woXVWVScR8uHpbJr9XHG9Em0kI37O/RnbDPqPfhmwyjZQhA9wAFVORwIHyBGPHnfo31X6nCMkK6mYGSl93BSclZAVQhFokFjZ28ftX9t00UMbe2pC8KcsyxobC74468q9benJ11GlSRxOXMhyU4gmwa3NA/nqijYjkO+y6zWiR2eSF1LYrkMDkzliCVJ+QNErRq+j31WpQuzhFwAZBkxu8l+ocgKbH28j7+e9q9ZNpI3iaJGYhlprBDXWLb0UG/wCbvjnrPWd2mmCTySFkUoFu0HBtVFkM1A7n6gSfHSS8bCproup9bM2o07gtCtyEDJnjYqFxvdQSxL1sNwBv5+6f3pleSGdGnLBsmjwYDYhCcvpsDkE+RuN23p7TCMyKFQR4oyEAMMmkxokj6lZUIHA+XWHdu1RvNLqdOwRpMcZLoEqNwh2ot9tw3Fc9aklge+zyb1B3TUSgJMmMkLZNahWH0ihtsP1V99+qH0T2hNVLJJqhFLNKgdYyDeJJ+e21kAbDxXSDuPa3kkuLIN82k9wAEMC58WKwCLttf9Orn000GoFSIkOsJLYb2vxBDqFKuqEfpVqFnbz1Sf8AknH/AEVHau1ppkESKAoUsaJ5JFijtXnn/brtaA3odB941b6XSMUDSMB9TDydsiOaHmrNDoqJiN75rYDbjkfg89efJO7O1fQh1XaHho6IAGVg0oWjGQwYZYtwNj9Leevs0rkr/KWVqoWUVVB/yspLCiAa5NeDw/1EY5WgWoEgXe98g/a/PnpDGkz2HC6dixNgq5xGWOC3StgayPnqifIm1RAepvcM5mKhgrAMyZOAVAVU8ELktjewOTx071XoWOTQJMyrp9TIoxXIEMaLF2JJILgHYbDYdFQaWN9HqWpkz1AwWwxagoYsfBZlveqJ/I6zm7RrZVQu8SouIQRrZIUGl8CwDvQ3sHfrqUnFYc7VsA9N+n01KRe2hgkRSzytIASDtVNVF/koNGiB9+qsaWXTugOOLmmlvIFK+Xy+SkgHI3XB36US6caLSzH4lzLGIiySKFZbah8itcn4mgems/cXj0MnupHHFKuJQACwR83UVleN/iz546zjYcR91Hd0UK0Q9z2pkjEsZRskIGRo7qKyqrOQPWWj/wCpSvqU03tPJDKQCzrgfvZUjcA8k7Vvt1C6AwvEkbs2IZr+UUdD5VlxI5BYnckb7AWQCvU3aDAI3jimjZwGKtsXUiziEFJQUFl5Fg779MvHQHK0P/V3bYVZX7epWQqHkEDFlYB6xJCGmsg7kDEbrW/U3o+/GJXmL/8AqCSgyB9wWDz8hmGFb7UcfifHqXZe3hDG2nwSKQEMW+TCRuFNUCCRjleWwoDqW9Y+nJImlwJfJ48hiLkLFbobkVdc8D8Ho39gpm/ojseUZpqrIIASMcrGX+lgARl4PVDqtO2MEESSQK0tZEqxRIzkzWeS5GIs3bE7k9IvSmi1iSs0XtrEuxUrbMMQaAB2LMvJ+xPTD0f3jUanUySPEYoljKIoYFS2duQWAJ3AF1tVeOoP7LXg39T9u9+JIVpXj+Y+N7KrClOQIJJA2s0WFVv0g7HA2iwjBRkkb5BbUo+VNZNWLIJv9K110vqn3NacKfAWoJYH42Ldf9RckDcUob7dM5AXJeVwg+bYD9IxBsb2v3+/kVddC8phr2jGHvkmjK6fKIBVOTFSoeQlGBVQCpsObo8qeOlnrn1SJZXhwT+XIrq2QJUggA8VZO1XxZsgV1G6zRyoulylv23CkhjYzYnK7G+O9n+/VJ6d7XII8pNPKWmmzaTdrBBZAfK7MN9+T1SqQl2ftD6m9h421MjBZrRZAKVVUWCTsd7KECmBW7PHVrNA2rAeGRI0yBDhVkdmAAuyWSh9P6txyOvJu9eonaCXTuqHB633K0z7qdgDuoLVvuOuvSvq6fTyQwRzfymCqQYwcS27VdcHa/x+OmlC1yFUqdFjo9K6rPnqXBiJAgISzX2VVBYuTakchgPv1n2vuE/vEpIBA1DhQ5bb7gvieb2FWPz0F6lwUkPJHLNJfuysdo1H0WAxBpT4rcDj5AF6PWRJJqKVpYsFU6gT4s3toACyuw5vHIbcDzvOl2PZ1N/1CjhnkhZPczfAzJIFXgDcfYBmH9B9uqv1d3FIJ4nNswYEoFvFeGYm+eKB3222J68K0HamnlVIkDZyFViz5oZHf7AXvfVToy+n1KafUxMIfcayzhy1AHHIUCa888fnqkkkqQibbtlz6p13tQiQOgiINheWofc2dz4/J6RzwTjQHURt7U0bqw+NnGqCrdLiPcY2L+19NfUPp6P2ImC4lpVJUMXXZWaj99xzwdtuhpO+Q/w66JXkllIGQORYENZ+RUADYADjegT1zRZaQ09Ny+7oUdXMhMaAqCLDCiWIB2Y3x9gPvfTLT+xM0jrG6SFxmGB3ahT1dV/qND4t5B6D9CQLDoYVce05UlkoBnrbcCycRQy52HTWKNZDaH25Ctxtufhe4pvqF70Pv06WitiH1R3ltGSyAN7g+rOqABurPyIuwBd2R9q70nqG9JEwYL8iHCsgLfY/IAANV8X5s9RXqfsGqaTLUlWBkcR4uWyYVioXxRJvxuSaAHS3s3qCWdgsyiSKNAMV+HtgUv8ALIa9gAxs77/fqqgmibk0z1CH02PcmneVJZWZQjKvwiCNkgWvlzWQvex1j6r0D6bRTyJGs741LIxsovLFRZNJfHI5J6N9JGGfTn2mDKyUiliCQL33sj5f/Nh189cd9A7Y2AFzIysG+JAxJk5rfet/uPNdGOaaRKxRh5I9LptZHIojMpI2xkPxASz53P1bb89Sfrr+IDgW7xJEhN0+Jbbeh8STS/E0dt9+kWo1yRzB4PcSM0Rl8jQY/wC6jawQduR1a+tdW66VZIdK8SGOO5iVBrPJLQcFioJ48c7dNTjIVaj56e9OxTaX3fajYWWAwJrwacEEjbhrob79T/ete8SHTEvRP6TSv/pI5AH1781x5G/o71A0QYCTImTJYPbYlv1ZWNlJvHfx0T651Jf+GYxeyyD23Zh8SeQwJAsUCd/vXQ29DSoZeh+/rJqnfVNsiAIcrBNqyKzL4UpnwbYnY3XXrXcI0aMZUUIrHYD8FT4b7f8AHXiw0+mihjdS7qzFnYqFuQ40tEAhVJH+/RWr9VTySwaWLNIgtWQLVQzbljYGBWrHON+es1fSNdIJ9NMja0+6yxn4ZF02dWXdc8sV+q7A+VAbEiuPVml96KTV6cBX00mPu5gyOo+I2HB/VRHBFbADqy0naY1jEWukjdiFIU0SQbHyBs7tbAgirI8dSOkiGi1aiCRf4b3GdRKMkBKnFsmKgbHgt+ejLDfg+7Rp2n0gE6H+dH8/cBByIrKt+TR2xquOs/THcr0yLKQs0f8ALkVqU2uwajvTAXfnp327Whogdytkbr+dv6EEV9wL6Q9+0C5h2aSN2FExKN64ujvV0L64W08OpJ9odacgJSsOCMqH252FdTb9xjXPORrGKBgPkMaJP0mieCSMfx0/Ltjw1/uB/ffg/jqS9X9qnYMYrU0zc3sB81OQr5EDjzsejChJ3QD3D1YNTBM6w0ySB/cF8AgAix8RYUkNsfkTx1OjumsjdgzOFMmwRxiXFUFY3kBt+aA36qtDDqHAjMg9koA8VA2xJGSUtfJaJJIr57bdJvfl0srxDB1L4oUGWDuKJHLNS/C/O4+99sKINsZepPWeqYEtDBHEq4YCQPsHU3sQMrFcA1ewsHpbqZdTNAGZJJbiwy5CEEFSCfIGxHQneO1yxgJqhMI0DVGvyo84kA0lcmth9t76d+hNKV9/+Z8IWsku2NcqaywFbn788V0JZqBFXgm1XbJTAkphjTKURAgs12uXnJhk1nYg2eOiNHPJJqmE7ukSn5x6iVlTIbAEIFOIOOy0TQP36fdy0YWMypHmRIhiUL7igZAXl5tBfy4Bvbbp1ru3wNNThGVG/mWCS+Sml4xbgMQDa2OLoI/I6H4A2ncaINpoQhjYBxJ7mR90GgaVrAKqGBoXv0X6t0crIXeQIchJsaKAZA73ucje/Gwrbqf9T+nhp9NK6hBF8JVie/dj4UKHBplFVixIAGxvo7uXfjNJ7DI64QUcwOZCCrnE7oF2LDYFh436R6rQ3WGGokk9tva9wGMGjG2zkkH+YrKRIANsaqma9umHZ+6yfwytqY7kRLRrGAZ7+pUrFmyAN7bqBiOfkOmdHIkSMBSMiLtkKgUaat2IYCv0iz4OcmhMEX8QFsPQmVd8kA2yB/ykHccCxe+wbygqzf1VGsE8cyIwNewWNKME4NbHIk88YgChXRWv1glVYwSRhgWoeSOP8xoVfQfe5GOkKyT57Z5sLUK1hdwSDuQL5O35rp9Njp1YHJmCe7QypC65BuDuobfbjwOg7wZez53Ht8UulkAIcidQhCZBnTLFTQyKkMcmHFX0w13rN4kX2Yy5yEYRsk+dELgKCtHiAcgfsPN9dQMJ2DA5CCY+3TYkkrk2xFYqGrHz/wA5x9yjYNIMm9uL20S0omgGIOWRskJkOKb+p5goM7RI0PuS6iOCRWjAdhGplLEgAOcQXysmqsV9qrXXdr0a6gaiMR0/wkxC2h2VWFilU8New+JA+o9LdVLJPEywyrG0qbygkMrKRwFII2sX/eulXons6QhNVM+WUjxo7G1eJrX5LuPDGmNYkc+KRnmiSjuD/X9iBhlEhDBDmrJR9wKS2BL2CCPiQfiaA4HUTqtdP/DzmVcfcZ1WNyWKyiT5puSWrjgVtsQL6qu5N/DaRo1VsnLxjErgGaQqueRre6s0K5IAvqZ7c6HUaXUx6aQxsrRsy7GSQ7K4UkfG/iT9PIvi1j1bC1ppoO16iCXThh7cki4DBVYRULC01rk6Rm232JB8VS9+7dhHkFLjBoXU0Di4UBlZrCspUUD4ve+Oe8a4xyO8rsqAhwrqBVJjiHB3/wAS9+fvx113fUSSRxxsY2ksGVomIRqa1FHc3j52GDAdI5bYySM9D3YIWgybDE4lgWxyFUSB9vuL835IMeiyUyiEO6FVjjBKMRZZsmvYHjHgbHybx1EQCOvBknT55KuNLyKJ8EsB9iPO3RGocwJ70cjuUVskOyHIBSChGfAVgR5seTWS0DYP3fuEOjkiJhA1MUZwCXYaQtSHH4EA2Btt0w9I9kkhaPW6mSX3pOQTaxijeVEmjQJ/p0t9NaaLWPSuU1OmjjVIziLKBqwHkA/5rbbxx091naNcdIul06iMjcSMSbFlipbeib2yokf36o8dCxd9nPrXQfzk1EcfvOyErG3yHKKWVQQAabk2DtfUlJ3ErrVSOFYDMtvC4XAEo4qyRs2znE0DWxNk3E/cohHIwOKrp5I0DCheSj4jf4B0q/H568702gm1+p9pWHswU+J+SmjvjXJIP7XY6ZMDM/TnfW08hifKNJwWWRVAIVhs6lQWFgDYHYn9+qOdZnR8ZRNGYyC0n8xCwo2SSFDg0y2Nr326qO4+ko9RpoVAVJoo1EclfTVGiLFqft458bwPcZpY9VLpXxjBieaVYT8CRGSWQEAjMKDvwSdvHSpqfRmnHGSuoZNnUKWiayGvcWdqBHxUAbfkmz1W+oNeuth0p9xow64zb/BMt1Xfc/RkCTQ3/fp2ewp7scMkEUkUyhwzHHFxkSAY14JcUFobDazXU92XuB7dLPp5VWzLGA5bJURgVZq5b4sRViiQfHVL5dCtUB9v0J00xBaIMiumNg5urUCAx4I3yGxA/J6dd8lmeJTpWMjipXj9oNQUi3BkDYjIgGidsfDNaLu/asyNRKxVZmLJfyIiWMlQRznSgXx+99M9D3iEQrSMhWMG4siwjxpq+oWX+bWPtttuL9h7wC1ME0jIhGauL9yMWJRfIB/UDSgADm/IPVH2zsbPq41DTPGtrJJEvthlZdlYnnb7Df8AffrtyI0V29vFHSMMDW2KsDZOQaiLAHSPX+uZ4o5IYSY0EmxS1bLI2ciKKtuN6J2HTRbl2LJJdDF+4R62SaSWaR4xKUKkFaT44/4ZJANOq0OSfLdFfx2m0rAvPLcjFDv/ADI62XY7KwABrgXsN+pHRLJAB70p9uZQ+CnEN/MBtmbEVYDbHf48DhpI0cLzezGsWqhxkWRSKVrPAcm8kbxewuzfWnD2ZSGkHrLVTSP/AAmlWVQSPccFSRt8tmote224+3Q69v1Oq/nyvqIXbbCGBVAUE1Zd8zyefv1Rp6rX4FkcttZRVNlgtkKGyIJobDnaiemUXcFkAdbIbcEfY8c9cUpV0jpSv2LJO71IV9uyMty6qECtQyv5EtzsD8eL36YaSKN7ed/c2Hxxxive9j8m/dtvx1kGFfKiTwdh+K/3465k1QJxagCOSRRAOw8c3f8Atx0Iyp9Gdi2DV62eXFo4ohEhZPpKlQSMnHPFUqhaNk/gJO0rJImona39tnZYiqn3EORIKL9IvbfIkUT56bz6yJVkZz7ZkH8OkovYtuARxQxu/psjfoDtnZfblJZo5Afmr7ZDfdd6BXEUD4+2/XXDy4QlE/aztOm1qPqNS9iXJ48mKlEDNsBdAUL2vk/0ltN22SLXxwnOWPUMqBZWthVGPKuArGwv2BBHjov0/IzSyRrC0bxriWLMyWSaOFFVC2WGAAs+OemvflDafEG5VIcMuV/FtqoE5A7Wbr8cdJbToasKjUa5I3eRqCoWiRlO7Bd2NmgtSWAdh8RZ68u7h6jQamKWL3mt/wCIIUsF4IxQULxAU3/71PTvQ+onmjTMiP8AiAQzGRVIIYlqs5VJYWgtWS5yINnd5kiT22iZDJHtGoUIVQq2bYDFgMXJNAXjfRS4voz1WFTQy/wpOpjUO5SGMsxZsJStsyk43k7DwRQHjo7T9qikjzKgB5Q5wciqH1AmyGFb0dyTtRI6Requ5YvGrpcir/MCggARszMy/dbQC2sb+DfSL1R3LVhzFFJL7UcSAhCASTGpZnx5GxH22HSqLfQXKuxh3Xuv8LqY4xK70/uh2vIKUe813A+qyRQK0asbVr9zdtOVWISOY2sH9NsQbKMdhTccUv5PXmOj7GZdRpwjGeWRv5jSZGNW+zHHkfe/G/269M9MRssUiyTK0s4KqwVVGSgLiAtCmIYWKsk8kjp5xSFi2yW7toYJdLMkFy+ytJIgIUfL/Ds7Oigkht/A/c7s0Qm7a7RvjKFIYCw2aghUJY1RAU1vYP25ZtEJJz7Mfsou3GLFkJyVUBILEFLdgRQqiaKzWggRZtQ8asoV4/hIMzi7VkEZTsh+NDkedukxqhrpjH/wnVaHSr7EqYByzA55h6OQJXYChvsOBd9I+4dz1fspBIlRIhzRCGLbHGqJbEmtxVn73vT9674xYfwoWWVxjjGzgBSCHzWvieQu9rfnoca+IoiahkRsshNFcQ9ze8ibKiyHLDnIbHCm0d7M0Qk3fikiOkQjK58it32oDcUB+k8WfweqFvVMTdsfT3T44BAuxGYN2dhQJ3+/36Q6nvEkUpmDrIY3KpJjiXvl72Jsfqsn71fTn+Ajm038QyCEk4lo7pBRK3VgXiKXc789WkkhE3pp3fWGDQpDgkb6qIEhsWUKP8pH0Fvh9Xk2TYJ647XqlQRTRqZFikKugGLPiCqsWbcbGytbNvt4GPp8+/EhkZoTAzIzG623CirGLU2wNbnrPu/bnho5GJJsfcc2A+NfIKRe5N0Pz0lroO9jr1jro53CB5WkLkFL+BQBAdhxRXY3e356b9u7nFpo11LO0ssysyneRsh9LmrJWr3+wA+w6J7F2uNZWQpk0iLKHH1BTmDZ4yYg/a72utw+6vHpw0ploUqIgGSUVeiHQUTmGJokbqDuB1O7wpqAtfpZtGpaPTpMgZiFduSzHcxDeytXiRtf22K0XbnOmXM/zSubIVOykMBHVUwAIamNgm74tzFPAJAUkxzS1yDICyEC3yxskGvPmz1jrO6RSye2TIGAohTaHJmWjYpiACabYWOeg5fhqPO9H3FZJMZgAS5HvAEshZwc9ty1ggeLazt1Z987xpzGIJv4knUuWZoDYYh2TJVLWpJH+GchR8bdTPqKNIO4tQpWOeOPAK8fgjfbwR+3Qej9TGQxac5Ii0iO0uBjUuGJJVRsfIP9xQ6tTeolaRYd07Z/6PUQx6ifGGAFI3iCHH5XYUUd1sEYk5G76ivSveTpHYB2RyqqCRaUbLArVgk1R4J52PX9BaTTQDSFBiFdcTe9ltt8gbu/N89fz76j9OvFqXyyCU7KyiwcRaULJ3GPPH9Om4+hb09f7/3caLTiRpMgpx/mXkzG6UlCAP3o1v15tpu3ajUJq9cUUGSNnLYBlCnkC9+CVsb1W1b9LYe/PqI/ZY5ZYqyg48WbsmgADsNqoDgV1adimnXRNpYkRixaMO0mIVaByNob28X9V7dSUXApfImu0d+ImjM59uOsVUIVRaaNgN6sEjc3tsb46p++aGLVYpMqyTBWcPAbZFFEXzZYY1kCPkfjddJ9Z6ed0Z3cfy2XLAUdyq5qST452348V1v6Y1MulZ1ixkYkONOzCJgSxDBSGI22JtKNbYkUQ6u0FJ1TI7tsKrOXaRrU7lBbC9rOXwNcGttjddXLAuNNghEIIdXVSASSsZW3423NL9wALPRGp16+3O7/APp5XYlS0ZJAAxVVcri5NFrW/qv7kruzzSuU0aVqWUrK9TFMXBJODbq6kEEY7bOdwdqJ8hcR+0XY3nnmSsRkZAitgiOXFM/xGX2A6G0SRr3H22aJYeQwFRF0yQFhkAzFiV55I536P7b3iVtRMrRD4UB7Sh7YEqQzBq34JsUP2639PxltXqNTIntyEKhjCFgmWJDtfivyd8t9+m1di1Yn9V+m92Y5ABlzaU3gCcdthtZC1dD/ACjnpFF3aeBzIvyqNFkMpWSiAB8bG1GttzQ+x69XnkhbAM6zkqMg4Atvjzey0LJB68mPZ9U8smmiBVZCWF2qUCf1MAABVWKv9utCWUwyiUc/Z5ZIYWMiGJYkkoosfydviiyKMsRY5I32voj0yJB7sUjyxujWQRl9VtWRIsjzQHTWT0lI2ljgaQBSQS0VMVRbcICDvTGg3HG179bdn7eZ3lDKVK4GpAHayoU2QDzhf9eoTdqikVQy06WAXVTRBG3nz96J/HSbuxETrqSCGUAMHYsAtfLa/q4+QvzyTvr3fVN7ZIQvgC5QEj5KdsqK7ea89Idb3HT5VJIqg7sQwrI71jyKrzQ534uMUNJ6Cep/VgfSmDAhmxBLbA7g/HfzXQfZPUsXsrH7MzymNwzDc5V8cd91AG91YHPVRqyiRlpE9xx/hiUAkhdwIwbYILLHIjYHnYdTf/gkMmRZ2WVHeNYUPJNY/UMqJc7mtgPz10x4dEZchZ/5nmebFbFKIgp+JO971sPkQeDQ+3TkS6qf3USBPdEfyIcgqGNooNC3yuQEncEXfPX3tHp9YChcF1ZsUJYKSCBf52biiB/e+mmv7qiFqejdIUB2NgMr3ag38v6VfFs5K8QFF1rFfpv0d/EKwlI/lsFZbyIIT9VnZM/G4BvjnrHu/pSPRuk7HOK2DlRuLjPxAZyKVrrck7/YDproNTO4d4mwaV3COy5s42FhQQuRKiziNmBF7UvlM8je2yaeciQSsDnab/JSt/EWpUk7kk/ignKxnVYJm9Te+kzyMqSCFYlG5yUsc/7gkkcDnfqm9AOHdnQ5TM5eME42ifGnUWg+TCrPGVc30g74hwliWLTDTxyFRJHiZLUGiWFtR4sgDgbc9NvS3t6GNXZGyklILMtHFFR6+rGrbnyBdG66drBE90udDoSsSoxCHKrBJZcmBJyYUd97IrceQD1B9v1kPuq1zyLBKpdmN2xYKMSAAuLNdZH/ALkjsvY2k0M0qsZH+uWJjvy4pTtWS2cWDfpqjR6RDVz6LTpCwYxu2RF41IrbqQR/pW/2+/SqPY7keyd/WDTOZnyVbAZg5C5CybHnIH871tt1I910eUMczFHkcxxAkk/H3M0A82Ad+Lqtzyy1eo93SSStuoUM48C/jibJN3QPU42j1EuM87xldPIPi9Bfi4UA/wCksB/ZvxUlF3ZR1VGcvqaFYwV3DKEsErkQRtYYY3uW2Nk3viAUPeO4HWPHCSunUJQabIZUfjuATkdxf+/XoGt7Foy6ySQxr8VQMVDISqKSwQbC8sb3+kHbpR6j1ao8aBWkZDimX3LqNmA2v/t+d6R4p9E2peyY7P2FtSscPuRyMkhxzZvbWMLkxtacAmuBdjxz0/1Z/iEGliRk0qFnKsKkaQKxItjaKqlVVSbP389YrC0FCH2o2h3s2bk+k5lwQUJP07bhefC3Vah452gkkwVyWkcD5KzhWbcnfwBueftXTO5dCqkP9WqPHAEwYmQJsfkuKFTsf8ztieP0/Ykbz9qGoVo5WVlhIKoo+kcEWDy26jb4miwoHoT096WKwSMVyeVGUkH4qhNrsQGViVu7I8/bp32rtpKFM1JiVSHJ3oihYI3GQPxvdt+eoPMLHXbG9lwY1UrJFyz2GK7g3di8hyK2IH4k/VEqMiI1DCUUsdUqgP7uIQlDXwHx+K773fRHe+5j+GEJYPqIXdEUghjGPjZFVkoJ52+J222I1HaTqZnmnxiMqfykXf4taqqkCsb2yqgLPjp4xrWJKV4jMSNqfb1LgTI5wTdkcAbcrxRBex9ZP36Xd47nJDq1kslDgzFURWxFr8rpbptmI3uzdk9fdD3SSOQRq6ZIxUqCWXA1vgAD9wdwPl46z1TSSzxpEc1dTviE9tKJIAcfEEeT9RuumS3RfQD6j7CWjTUQv7hwymAa3jN2vuDm8SBf/wCh0i7Z29XYqWNlfF87bEgDxv1c6z1NFpZCksHv/wAzJWdfbZfubAxZSbIUAgEHc9TI7ZLGvuKDGHVZldTVqDQC1+rIN1ePRN9novpeYvI0bnb2YpMchjGEDZF6UG7pgo2o1vVAXT9j7fq54W085WUl1OasRIAGGIyyNj/M1fEChYB6o/8Apb25fYnc/L3GbIk5WKBUeP0nj89SqyDRawiOMW0srNhDZRWPwIYpZoWCQxAB2UG7XoJBd89NS6LVSRSIwCtsRwyfdfH9fH9OvTu3dmlSFpTJPUmUiKQQtGmspuo5rIYt5oDnT1N3KHXxqsUiCeOvhmoLbiwBdiqJ4/PXzS9p1JEceoZpEZVy+IZVZgPkLQFiqjK7K8Cib6XyahoYxT3bunthI0DCXESS5EU0eSnFTwOBR/3647xEh1R1C5qihmeZSFYBgoVSFYEnIkH/AEmxfPVPrI1ECs4RkJkGQU7gKbpSABe2+1fIb1fSQxRO7g5Is2EjNRVXF/TwSFrcKDwD0ihSKN2fu0w+7qgGCSr7K2c2kZXF8ZgBdiDx9Ncm6YdxgjwAkBEbqum+tlcMAX+ZRlDD2rAy2yZfG/RXbNNHo5DD7gkARpVJUhV4ZkNbkABSoO4F/jrbsnq1ApX4yu8zgrhgcqDEgDJWUIv72AK60NeiyaoUek+zpp5pEBkptmdX+LCzj423sGweNrsDrcyQQay09xveUBkJLgyLWJ3N7XwV2/4E9Q95aTOfS/JVDEgoyKcCuSEXbvb3VKFW/PErITqVRtQ4XPJlVCBV4mh+rwdid/6dVaoRdHqmu0BcRRCAsrNmzhaxx53uwWKrXJ6U6iArqC0+RiWnWNQzOPqDHEgHHwAAfBvkAfsXqaZRpUDoY1Jj+APyCoTvYHyUL52og9Pptc23uNG6gfWdtucqHx3FbVt9+oySRRWzXs5DgyC1C3uaoj7Vv4/Nc9TfZ9AZw00szl2IH8uQoAFGI3H1XWW/F9bQd9jkR0LorIQR7cgPwy2O/wBJPlSOnEmljUkrRVtwRuPtt44+3UpdFIq32TfdELzadQxUMSXxYgkChXBABZh9tv36YS9phdvnErkfqdb28bkeP326XP3CNiuLfOOzvSqQCLUudhZAo78fv0H3HvMdMXyjADMjHYE8UDZDWSQAOaJ46RKQG0TwlGomlHxIQW5iiUlcWC0AAQVLEG13Nnel6w7HqwZZGoCm/wDqWWRLBY4ggtwLGW3jqn0fp9STNptMVVVAHj3CKI2Yc5n6vNULB67m/wCnMHt+5M5MztkiEEUWoUw5P9hXXWkmiDtaCa7UB4Yp2kAWVDVuApf6Q1NuFv5ftzxXWms0LRrlFJF7QHguTmwCl6Xa8t9yRudxx0t1vpT23hQxRsgsfCW8yTs2LDJR8SDQ2H23PR/dIJAIdMHVdPJRSiWpgTYBu6yP1HYV0vHiFuxj2zteGmSYyi2OLOtlryKlgxIAWqv7Xf4BHqD1LEYiFDFiB7jxjJsQcRsp2yc1ZPPRCS6YRDTDHfMC7+QusSbs2tckcLz4881PbG1E7qIgvuT0BfhbvyCeCTwLsjg9HAt0Ydq7fK2qlwIZSjFwQY7W8aZQPBpqAPF9ehHtmcMakj4Kx+BLnIkje9qKDG7N7jx1592eL29QRL80kiJo/IAn5KTv9IJ/rv8Afr1aHVn2WagjfIoSRXJo3ZFY1Z/v0PJOmaEbRIamFdLpJvZ1QYuSZVYEMpAICgAHFsWJN1eO9UQcdTol1CnGIFlK4sVJDY+RS39P3JN+KrpprJKkYlQM2Dkcqy8g/bkUT5FfYdC9tmSZRSqkcN+4wOR9pLsLGdy21ZDjcnx0FLl0Nxo0eHFfakMqmRVkBmKKTTAMMV5q8hl4Y77AdKdbr4xo5Is/cmmIkYU1yHJwq/g/I7KbFDb5bN+6d6fWzTppsVVU9iHbdd0yY/grkBzx/UCt74nJQkQQhAysmRCjlw30g7E4g2QvHTOroVOwfSd81OqHtBELrjle+QKgAgCgoBF1f6t76+T9n9sJqp5ABEPbEcak2aJU8EAUCSTVUOaNO+5xLPp45UbBi1RvGLBIYKv0jdSBv4As8joLW6130rKwAmMmT+6SUKqCrePqGy8WA3336EXYZKkKdbpXnLTGWARzUAspG52+TlBTG73BH56Wdr9ESTyugkRCigqzkFHYHYBgKs15/wD11T6XsmnyhcXmGZmDAKr2OFjc1ZFELfgmtulfdoPbLjSItY/AgMhFmsXvYsoHBs7kWKI60fJtGcKCdBqNRo1ijl/m29gA7hEtmj2HL74/gjf7VixvLlOkBinaJR82FWPljiGJoAkWQCOd76kNLP7PbjNKj5UyAuyuQ26/SwypiMbUmgPHJ5776tVRAsOLSGNBjRAj+IKgMNnq/Ow+ws2XGzXSPhUSyqHZmaHaRjsWDbMAbAIG7Dwf2PReo7XLqYYZ5JHiElhYogWosQii9q3pfkWsk8Abqlikg9zU/GZS1ThsQVZqFhQfiAx2ONGj46q/T3p0PqCEaURpIjLFI5DCmDH6l/mV9Qr77Ho0xbTE03aYWYOsdOyYGyaLHbJvyCL5FUOse6aJp5WEUbq1qn8RKCEVVTYAqCuLAg7ncEVXVKO0stj2sY85PkHBYgs1Ljf2rb+/XEEJ9oRwYN7xYS1icLJ2xNgsVxW2458dTutHo891iMIp1lZpBAwwYDKnIoqWPCVuK2tR966ru1iWTtq6cFWD6cqoe1wpryU18sLuxfN7C+tvVvpoafSsNPlYokr5UkqbNb0f7ddaSf8A9NGDl/LAOnK/J1SiXLCqxsgW1iiwNgjqinawTjpt6D1Osh1AiZGjiaOjmxqwpAN1W4ofjbplr9ayatmdTuMFI+XyyDbgcfEjc7HbiwTGiLUzzaYuUEbAL8WDAIaPkFUNAbcmtj1X9mnMilbGMd4GQnZjiQpIFhaIJo7WNjx0G37GUULe3CJhgGMZBpAVpyW3tWarAtQOSb6Y9g7y8cn8zJkQGMZsLdl3yjXEGybANgfgdKNFpspSj0Pbv3L+LfYEBWFVSqRvirA7bnrb1J3OLTEShEd/isDWL9s7kAAAkF7OYrYgeOlu3SGrLO+7ek9Oie8rTy+8RUUshIzZhkDRBPN4mjZ+23SnuPZHXIwTCNJGuOPE7hDQHLYhQdyWq2I2rp/6m7pG+k03snJjN7qhRkQYwc64OzbZbA1+OvuqlCCIuqK9gwoHWmLGmUi6I5JYGh9/HTW+xcuhBqYNW8ojCLM+XuNKj7sE3KiyMWBqwLuh180HcYwYEkaYiRcAi2pC5BjkASrBlB2s01mhz019SyOA0WmRnaPJiUssTYVxSbqaJOR42rcbT/pzurz6hmIaVRCPdmRaKrd5MpsECzfF30+sXLKKDt0iu7Ssi6cxypEFBQj3FyAYUCSMayu9uel3bfSTu0kkMj6dycI1BYoKjvLYg3l/QfZuOqCeWFErK4qalUs1qEJa13W9tqPmhz0q0TvGqtFIqqVGSybjLBviGH+okDjjnqXKTGaSJrukE0KFZUmdUfMzqzSJdgO4yoEkKR8gRsN6N9Xetm0syRxSSCOvpo+20JWqAYGgxU0QxuhYrooat9MkMU59orH7TLs9lQMsSLBBA4Iuyepv052NNVHO2q+RMjWGGJBvyTwSrcHmudumfWg28GXb/SujbZgszBm3Mhf4seW+5A6ohCAqqgVQuwFmq/FDqF1XpsJMn8IrqScCpU4up5KyEAKwF8HkCuvQGcr5P97/AN+uede2Whf0Rydt9z4TS/ywMVUgU2RUWWO7EEgHGhvfnpuJdLp8gsasWUbN9PxBxxLWq7Ajgeeknf8AXBYNj80RpABR+Sbiwb5ar/b+vS/tvqJZ1YhC05Tfc84kihwADtf9+nV9isJ9S9+1H8TG4aVYYx8mTZTs2NL+rcVm3J22rr5BPLgkk0ckhS1kItmW97ZT8q3/ADxx0okM2taNIosECkszvZy4Y3f0k7j+p8dBwTmEOXYSaskQC3sDk3ZOLeBXg2a89WUbxkrC9dqcHGpRjH7alNmFuW/f6VNVWI56YR/+pYyykM4VVZAxEeLZUQGofEgAjg2TuTXUpLBq9RHI0siEEF8CRzRO1DagOOjp9HI5EzsMHjUKhO9UR8gCMaZcqP8ATp2sFvdKl+5J7vsJh/LfBnA3GXxxx4arrbmgPHU7qde0GrlWRcSXK+5sQjEMH5JsEHa+De3Ruj1KLIodIXMjoFlVG+LgBCB8gN6DX5s3fX3W9til1Ur+2WVnCSKoFglFJJ+RP1EnnkUelpIZt3ZxpGxZ5YwWIK6fa3UxIEcklTTNhZI8jIea6b+pNGqxQInvMJh/hxth8qXJNwFALH6Kq02+o9BL2iPRwRaczFTLL7hnoAIQMcau8yBuORl9qPXXfdEXpVdvfFtHLMfbJAon4gfUCOTR2422zX2ZZZ+7f3mOadRqsoUwxV8RS4HEhjZPJAvffwPJ2p1Q0yzsgjCOaglmUFiWF/FR9NAhsm5G2PSX0165RIjpJtIjbuQ6gAqxvIn+tbqboeelekAEoOoRzHmVjysW583t9II2Y71XR4paZy9GHae9/wALHishQvQc4h6Iy2tWB+xur3P79VnYdSNWcpXijAOJOTJ7uQsLGoA3XcEj/MvSX03ohrtSyOgBQ2bQAGyq0QNxtZoEVZ6vNd6b0ixBscP4cD2yT8eQzNuNyxAJ3J/r0snC/wBDFSa/BNCV/hQplikiMz4Y7BLBFUN8Q7EebIJOxFqfW83sgpBLlkViGJJpgcywN18iQu1k4/gX32fsc0DRyRQ2AWfJCFkwoKlBgo3vKyu9Gq6ad60yoiynQM8SxlHZiiVdEFkSSmpqHAFji+ilT7BJ4SPZIZYjmQweNhW3uchtwlj9rDXzsemU/cHY4RMglLb7fNeDYQ/EDHc2dr35610fpzVMyt7gVWGCMReK8i1jBJ8b3t+3QEXpN3nkaZlVNPuzoSMjkdgSt2K3ri6J6C+Ttm1DNdGjSQxLTslsZHYr7ZHuO2IrHIIobEEePGRGveNREzfx8en9uPBoknQZKXyRcmpMQSuWxQXR46A7/wB8M7TRadgI2YOVyNWoChKo7tQW9vPRvqO4tCkN5NAVXBAwVmJyvGyNsefv0U6wDV6ftF3JNSNTJCGZB7ga13dC0YjyJH6lBpN6Kk+ejvSnePYxTH+JFsryE/SEza1JvamXYb0vHHSTtk4g04mKRlpAGKEtkrBrDhB8WMmwr+1cdfdNDEoeIEJc0g3OS0VTCxfAJH9ByN+i2kFBeu15kWUEGGAO5ci3vJmJRSNmXPfK1YKaANGhfTPqFIz7IiCGtwSxd2xAPxW97qrPH26f6PS6ZdJHD7jIgInZD8gYkIzxIFr7jOrUDXPS9ReulkMDgPHfuEjYbgkgXs2wsU23UpNMdJhevbUnRqXZY8ncYFSdmVAqn/773Hkjjwv7l3r2dDkH3ePZVjCBWsAhiFJyWzjkTYUglaFvtdrLkTSRvI8kbfMixgDwpcgAEc342G/Xnmo7q8s+GoLvBEStQjawTTVtkQWuyPP56fxdPBZ4zbSQNIiNG4xIv2iMRlHXFsQ31DcceVHTPt0XvQoDNLC7KWoMQrEvj9VfGiCK3B23HA30ndoYYZ4JkEixNJgBGuRumZydtqAF7c8Hat+0uqq0YT3dllLyWgXckAAWzilo70KGwBPTTSqxYt2NPS3YoWDe57vvrv7pa7BA33ZuONxXBo11jrO6LPL7cTRTLEpYOiAsWclGFlscgrXWy5URY26cdl1zPMs2BgWVMcZhjltszAA/E0fNtQ6889SSLHP7ekZwZHACBcRzhjuMtyNhwBsd+tBXrDLDntPqdzKqyCOxF7W4pVSyZPiorJqNngXwK6K9NaX3JrwzyZ3zsBRidgSP8MZnK1omsaN9c9o9IrHJ7mqRGhVhmFlUb0hK7kbAuAT+GHJ6bp2mH3hNGns3RjSN7v5kEMGVrNrlX0g+Tx00uhV9jXtGgAknjkVUmwAaZPgXVvpcWC1nEhrrevuesZ/TcSRhP4kJI7/zHClA/wBeK4Ixve2Nnjf7dY6vvcqukqysBFIxv5L7sa/E3X6hiNrqyPBvo3U9ha0cA+5KNyrWoVaZScj8m3I+P58bmduPZTH0hF7i+2sLSPBI7BI7YrzwV3b43V/STfXffFlZfdbdZBEoIBUZ2mRDMQBTLiL8g1t00Tta+7AmIaUMUjLH4qSaLlaslQM/sKXkkDqf9UeoXYjSxWgiJUPQLNbHg8A2z2R+K8dVjqJyw27hJJI5qQyGJz80ttpKobmw4LFD9gPFbOP+n0/sa5kckZoGNk/KstzZJutgTzj0v9FaCQad4XJCzkWBX1KbA/FAD789Bdk9OakdwUyWyOQSwBFgg1SmiKI/36VtBV2er9ylAlcKRiTkQeeBfnjj/foFtdGWK5gEAEg3wePH46y773gxalFKllZRfxuthuSBt9uiTL5yr+/XDNfJnVF4TUsTUoQgOyOAx8cb/sCeNusNLpV1EwkUPkqlbagMtwVIPIs3X5votgMUkJIKXvVijsQa/G/7gdJu9dxbTNnGS0b17jVYS9g48H+/FDx092T9BEkkvtY6enVt3KgAq10Rta5C63FLW9bdSfd+2rpvbcrIrNSuUGyeQQ5BDMSeWO44A6qu2wKzSMjFw2zPdGyLN3ZO+/C7k9Z4xFnjVlkDNlJQyCqANmYmrLbAn8bbdNFtMWStYZdmQ6ZoZXay5JCtjZJJVaok1t4IAvoOLuwnmlVkUgPu2OwJOWIog7V8gdzR6C1mlNBFTIN9Ibe1FnY3bt9X0iummkiEAxMZPvKBYYR4tQAbIlhV3yBRq+r2kTps71Wpi0+od5jcbwggG5A7AkgJ/wC4H6jVUek/b+26mSOVpGwzEkjsGKklTRDEGqBVjZ/bmujtL2iS1nkhWYKgb2ywyBUstyXyK4byMeK2np+9PGphdsWYNHIUUGkLF6BujbHweK36MV9CtjBNUUEU0m1KXwY/4jU2Ew4I3oAt4UdfPVfqFZDHIdmc5PAwYqKAot8rPJYVXJ+3WcnpuaURyJBGUVcUUtWYAJDMDeQJO5sfbbp5/wCVZAUl1OoVtQRkIgVpTvQINDdQB/Ub/cykrDG2Demkgjm08kCspIIeSQggFzibCmwoulBH5I26N7z2iDTOQjqwmkUMzNkSFPzLAixR2x5B8njpPJLEmtWQq8eFkIUB9zavljsDuP6AkkGujvVEb6mXKYBGXGQKoZmKswpTQFfqNEebJG1m7AMPSfcYtLG4fEe+GCnA3a4WCau8bs1+emTWzK0kOoljBUBUAPgZELYKgnlqJvyB0t9I1EXzd40Iblti4OylW5VqBpd9ruh1VafVPGcNQypYDEQqXxqicjdAE+SDstbc9QcflZeNpUJo++BPdcxvExdYyhNsrYFkG1g4riOeST9+ju4gT5qxzWQFWxW/aKqzrfxON/TRB+pvvtJ6zvHuyTSsQqCZstypcmwrD40KFbcnfjrHV6l44VpwZD9AuiQRRYgLeNbmr+nc8dGmmC7Q8Pef4fSorHKH3mied8wyqKI9rHFgOBZuqI3vpf2zvkQ08eMplSMhpEDfPIfpXIcubPxOyigLPSzU6J3XGRjKXAVMsEBJ3IT7LXggV56Mg7SmjpZHwmYVkpwUCiCR/wC0EC9j/wAHNpA1k/BGYHZMFZ5XBC/qjVtwRZG+42NbLua5vfT8kUhAmcgIrUpbYlhi5N2wsfSCTZDH9pCLSqk0QhMvupbKwo0bWmJNGl/JPO3TeKabO8gtfAsAWdvuG5Y/uCTRb7nrSkBWrC+4a1o8Rp2QtkauQEhSf8QbgD42eomHuEmumCZVJqZCZnJofYXVmlW/79WPpZowGjnMJ9ss1RgsBkoVaIPyByO2+6/euvuj9Lro1ESpG842Z8hTbqSPN0NttrHT8lEFOQwPpI+9lBFcoIuQSlV2xJxjbI4/uCPtXS7Q9j1uhZ5wokYszlWjtSVDspsMKFDb7E8bdDjvesibUSzM4jh2CxtuC1GzvdVVk1/cdVnZvVSzvGPeWVWIBNZAEiq335/5/fqb7wdKxXou8MEEp9uNpT7yyKMlAJorTNa7AlSLFEDfpdqtTHEtwsDTHZTl7EPLITYUk/UF/PW/e+8e3mokhEqqQpCB133qqIShbE+Bt5rpFptPEYcGJLOmTIRavLuA4cCgpqq8k8eemtGf0DuYpint5OqtIzyEG/ljjbDhWNA2KAviz1X9g1SvHnGhxKg3IhB2yUNz8xjzj/q8bCV7P6JkTUGMqXY0MFaslbyG4I2Nhq/P59Oj0YYSYMaJAlLWcSoAVI6NXRGTKKH3vYCXVI0PtktDB78epnl/w8qi3CxOgKJdMT8DRb5XWxHSz/qH6fz1Ude1pk/wwzOcXZiWzWrIUqRzW/F89PO/eoI9MTDB8y7ljp1GXxrFmHgfEXhuLJNCuhezdmbV6QOxVVkjCqMEZgKA+Mn1CjsEb97B6aL4q2K/kyd0n8PpXMU0ilM0dkRPqKgYsTuKIL34+k/gHd90ELqk5ZWQsVRheTJVBWcqLIrYqprzfPWHqXtgRpZw3vU+MkjAE/EYtQFChieNuN+Lr9H6Z08kClg7q0R9sOxOGYsYA1gdwCaG/wDTo81hlFiT03AJQVleKKSJBhRJdcWyWyDvucaAHJ6EbXdwjlOnjbExMxaN2UAkA2FwADpvt9jQ26Pkmzjkj9pRPDMykRDdiFHyBqt6vI1QIG3Qfcu6SKY9VEMAsavsnuD+YSzKGr4lQo3NfEtZ333L6NxMO6arWF4zJPhMVKhCPbNBzYBI+3yu96XfbpR26Vv4vEo/uYE4kG+BS/EihuTl+PN9U66I6xKlWM1mERAVVWb4K7EefiX8bEHnfrLuHbjFqYXBMfthEOJ8FgGAvb6WDfbrc0sBxfY89IzmedJ9v4eESEmNS/zIqj+vZK8NZ/209X9yLrM0TAv7eUYC3YyAog2CKJ/t+Oiom1GkUMkImVlJcx1ExsUP5XDNkGN3sGFjbdfp9cqTvqS6nT5bgKQ0DAUWkBNgNwducT5PU5dDrscdqkM+lid0UOY1LIBe1DcdEqUA+VkeK/3/AO3SLtHeIkCR5qhBpLf6hyCBe2xA6e/+JkgEFt/3r+nUJPbZZLCbfV/BUALXtWJI4O/5H5F/b711HCq0SosbAAAVfj+o/tXXOijvdl4oK1+OSK8C62/F9a+4xBoqDfxBB4DC7/IU0Pyell2IuhBquwAK4EbksQyiJmAxNLQGVGm3Njya/Gei7Kwm9uP21gr5It5cEDI2fqJAIJ3x8dOotEVUpeRsul80eCxHJvb9gP6a6HRBCZKGb1mQWN0ORZ/7Dbqim1huCeg3/hA/RRKEAHgjk1ku4b5Xxe4/qF3yLGSNGZc5FNIVzWRl3sqbH4LEWdjtXVBp9WjM2O5GzVtvt99jzz0Fq9KspYhmVhWDf5GX6T+fnTVsDiL46EJO7C4ohO6dpniUOzARo2IbZi1sSqsd8jzVqKA446cx+nJ9RIksnskoL3diy2S4IxteTj54P46oU07yIv8AFYmSMhwqXiKON3e7G9uKv8dcfwluohcxx4FGQAccpj8SBWRBs+eOqvyOsEXjQNrtVq/bKwPH7YRsaQstEY2GBosb2AB335O6vQdn9lSzSn2VRSrvDkyk7bCRaVQfHPHVX2+PEKoU4BMVKt8SBtRU7g/nfrV9Cc2ktjn8WVnJUCq2HFmrN+T1L+rH4E3o/TqpbB6QHJpGhCML2IDEgJsaqvPS1OzaiSViuoZ4vctlkcqzFa3+jwAOQOPx1XzdniRzN7Ud7fGth4BI4NV/bYVXQ8mlx2DksASWO2ZAs3X/AM26b+jSFUEKZNN8I1jNAsWpZbBDb+EU1zVnHY9C9zgkjDJsbRmcxgSACifoY/C/+L5vbZO6pKJdQIpHQfzvlJwBS4bksdjf2rjfnjtukmnM3uERRKfbWJfpO9HIqS25Hg8/jrI3ZLQ9ylGoJkUqqvvEaUCuVwJAB81V/wB6NV3DuryOqLpzGzKWW/ia3/TYHJ45r79OZuyabTsJRFGoyCE0WsOVU3ZJJy4Pi+he49t95mLKpEdYj6sgfkR8qx87ftud+m/onoFBoS9mdVcLmhkkUE2HQ8myJRxfxORJ3B4sdaantyapJHmcMRftugegFysAFQCt/wDzm2kHYIFLlohdYk+CDjSlb+2//fpf3D0VGHuO472AjoG+Ob889b+ifQaaWiRPSEov5lmZBg6kgDj6v2Hjxt/Q30foFjnb32vE4qUbG7G9tscTZ8gk2N+jD2R4VUtq5CPoplDi/tRB2sHeuuJtLK2qVVkAzUOoI3c/K1BH0gcgHb8np+TZOkdvPjKqxJGzNEGkWKtl+BUBjWwYqSTbEg2TtWXb9QmyRzMJaol2N5EH75eLsDbrDQ6CeOZ4nO7S4ncWDQcDMWas1QNbft05X0/kOI5FIpgymkQbAICeT5O326WY8UKNbqHmASaOOR8izE/q22siiCA335A/IOGkgDS+zkdNiCCgNEg0Pmx2quCBe43PPTnRemo40dizObYLTMNtgByN7Nfb8+emfZ+0orNSqdqvECh9QU0BY/e/G930rnxCo6BN6UhRlmi90M6/ARCk3FfEnzztZ2q/zuNMB8J8RdKrOpJl22CkApmeK5HIrqjqRCpjNgX8SxG5JNqaO9s2x238b9Cy+pMSVk9w0RIEKxkrwFxIobHyTe5/HU+dvR+KCYJY9NnkWMpANZBnRV+OItqXInatr354Sd01BcF3Cst/CNVIfY7g0zE70PtZO4yJ661iTyzq/tJGyBgpdy2QZbFhf0g0SCeePJ6aQ6JYiWGzNSllUDfwar/MeP8A+9aU3YVFE7/5MaVWAMkFfTECWGDWCFbf5DE5IKPFXe+mo7fLEERPguATONpFSS98QLpbc2CDkL4rqo7c7oaLkkmgOKGIBFir3BOW37dcLpgFVFX+WvknIAg77NuTtYP56P8ARg4ET3Ds7smARomkOCm2aMlVYmOichdVbDxY6qF0MOrYMVKPGqlSpxZCwyyK8H6QBdiiebsFdw0oeOSKM+3MnyRlsYtRKkeKO4I+xb79I+29pi16jUEyIwwGaNiTSqQpHkKAPHLGuB0bbBVMb6bsb5lpXDlpM2Cgxr9IGyhjY2shtr36yh9ORqxhxGIYTBQaybghq2ZeDVVfj7OGYitzzQvruN7AP4PPI+nxx/v0qmxnFEV2zR6rT6oRRxKYWkyBYrkEIpqAJsL4HIHjfp3p9Yra2aHYt8QMtwM0H9DWF/1H2PTaUBrD0QKI5sGiLvwd9iKIs79ZJ2qJA0oSzeTEsxbJR8TkTkcRe1//AIL3eiVWDCTVZMSoIBG1ncCgB/sOlHqPtEWpicSKCcayBxI3FgNfB+x263aSwSWIJs2NqO/2/I8dZqky2wZJOCsRXZgNipLEkCzfJ46W22HESXpj0ZU6zyuXUIhjLKuLMynbnhR+BddVn/hKHkNV7DI7eNqP44/tXWPZoZEgWOeg42IQ7AZWBf7dFprlfdSf7V0s5OXY0IpL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UTExQWFRUWGCAYGRcYGSAbHxwdIiIfICEgIB4eHyYgICEjHSAiIDEiIykpLS0tICAxNjAqNScrLCkBCQoKDgwOGg8PGiwkHyQsLCwsLCosKSksLCwsLCkpLCwsLCwpLCwpKSwsLCwsLCwsLCwsLCwsLCwsLCwsLCwsLP/AABEIAJ8BPQMBIgACEQEDEQH/xAAcAAADAQEBAQEBAAAAAAAAAAAEBQYDAgcBAAj/xAA8EAACAgEDAwMDAgQFAgUFAQABAgMREgQhMQAFQQYTIjJRYUJxFCOBkTNSYqGxB8EVFiRy8EOC0eHxsv/EABkBAAMBAQEAAAAAAAAAAAAAAAECAwAEBf/EACERAAIDAAICAwEBAAAAAAAAAAABAhEhEjEDQSJRYRMy/9oADAMBAAIRAxEAPwCy8dcPKLxO3/HF88XXjrR22O4G3J3/ANvPQjHKAk0WX+YQN6xo/wDAr/bryT0AmSNtlU0aq6sDk3R2/Ffnpfp1SJ5jCsjMz5vkGxLEb4swoWN/jY2A6+65XMissn8pgqkAEFdycgw5y2H7Cx0XJqgqOaxCC7rYC9ttv/506Mxb6m1yNpsg+IqzybG5o0Dtexoj+3WfZnUQIFyZiQzEBh/iAMRTAUD/AGqtx0J6rRJdLqIo0WSQ1Qju7A+pquuSKY/bbff7/wBNdNIIyshU+21GmDBlAPkA2K22PIO46oopwJN/LSoiFKpoBq4sWPHj7gV0m9X+tI9FGuQZncgqitiaBG5JBrmuN9+t3dpJGcPuCwCAHYAbCqBazfj9uOkPejHOjRz6VnJcGo/k6LsCwJprFb4gi/69ZK3+DSdIfdv9RI4jdZbSVAyo31b7kk1+nj7V0Unc8ApJUKzKosYgDihZIJPO3P56W9n7FBB8Y+KBVaJpSarIbO3mqs/t1trokmaKN6RI5M2jb5ZHByAGHGL7gfsft1uNvDJ0tD5NQyP7g3j39wULUg1l9yR/td8dFvJajGz8bDNX58+f6eP7dBh82alDZgWrKayoc2CKrYk8kbGr6nz3YwSRgiSTTudlhFkAneiP0gjx+egkFsf9s1uRGRX5gsqMSxEoNEAsNgCOBuCf6kzSpHFEB8UDN9yf5jtvV+S5oD9upHRaQzFo6LRS5GnVgFUSYlgGPK2gBHivwemfpMSSxAyls0LoGZCAQGpWGW/HnfzR6ZxSAtKiFqJs7Xt+LA/79EKb6RTaApI0rOKdQjHGuLxNliBX0/1HWY7vPnElABi2ZobDG1IJIpS2w2J3rx0hjbX+oyhkCRFzGN2JxS9h8iLbkn6VNV9rI30erOo3BKY1sADiaFhr5vx4IFjpf7TGSVZMApDbEAAjI1kSLHIa/NDpR2D1THBGEklWLGlKuwYBmsiiSLXcE/grXmn30ZlFq+9yQyxRugGb0zjYY0SCBR/avuOdx0TqtO8uStYR/iGikxaiLsE8G7Hwtqr89S/f+/DUlEgRpvbqT4oaJ/SaZGtXIYBhYAG9g9OtL3XEDF84mbYkfJRzzyRRv5C6s8cFrBbHS1GlX9A3JPgDknzxz0n7DMJAzs11tYsChf43IAs9cd57srxuqZHJRb7BdzwCdr2N/bb79Af+bYY0RYyChyxwjYgAeQ74KTdqauifHS8W2MpIbd21mn08YeWTBGYAOTtZuv8Aj8dYxatxvDJHMhFgBl/AsEH79QvdddK8okjaab27b+FeKq3oMyF7JIY47fbfoiTu0aTRvFHJpHYCPEoFiY5C1YfF42s3Yrwdx0X4wLyFunqBEP8AOtCTsCLA/qP+emcc6sLQhv2PSLtff49UjqUZfaNSB1BXKiTTUcqq728fnrAdtUgvGWi5IVGyP42F0f8ASeP69TdoexxrO9KsvsAOZCuQGDY/t7lYD+/SGTuckYcKFOqQE+0QcbNElbr4tGu3gMPyL67Z3aR3QyvSKCzFtgFF7sTQr8npxr4otTce4dVBDqVsHxibptt6or4O/TRAxjpu5I7mMfWu9eKPG/Hj/j79fm0S+6JKN1XPx5uwKvIna/seo7sHqMoHgnUl9PQLx2zlK+L+3uSK2JTKq4F30x0ncYXQh5CySEtdYjc/JSRTK29GNt63I6MlQOw3uum1CzJLEyut4yRstEoT+kj9S2ef26T6rvKRh5HOCuFb5UDjuKClttgzEgGxtV79Ueq10YUksMimaplRIWtwCboHbbbjqc/6iJ/IkKQo5RbYMDdNYWvHBaiOKFc9Zb2ax3BqgYUIIFgKK+nzexPFWf6dSvc+/wAGsc6eKRclB9pzVe9RChS2915Hix56jezdu7lqVEC5LAFAGZKoAK48n/8AB3rpl6Z9IKmoaNoTIsTEidiY8uDca1/M4Jq/zXTcEtsTk3hXdl7ZGq5rbF1YSBRkAS1sDf6sjVH7fbrl0aNPbEYjNri4/U4JJLhB8AcfqYgb8eCWEWOUyWohZLvPdiu5YRhdyF2JBJIABHX3T91hlQ+yyyFSTQBUmqs0RdgVyOp96U6MI5MYcr+Yf5ECyPkMtrG4js0ePt0w02pvY7XeGx+Q8b8XX26g/VUJGm1EYkPuMye2DRyR3C0v6gxPJ22parpm3qyDS4QM6ErioUEgKGGWRYmqA/8A9DfpuLrAJ0yrlO3QbUevvbtf70eai1I2JI/ttY/3PXS/tX79czWlV0YR64yikBXYMQ3xOJ4oGiMq/VXnrR9OJckJdc+K+BUg82D9964P5s9Y9sWPeRWVgQAxWTNbF8Ekk/V5N9fNREPe5outfA7kggAlbo0Dv+L6ddiN0G9mkV0jLbD4hgRWJQlaH4DqaH/Y9SHqv1iU1h0sMRaRHIAVFbgeA27EgfgVW+3TbR65VfUxSuI5FcMpUG1VkWiDVWWBJ8WP2687/wCofcI313uJIXYWr7UNm2I4+pd68ddfjjaojOR6N27tr6nTMr6glXY1RX+WDyqsoCvuSS1c/tvp6f7a2hqFcmQRyW7D7ZMDa7BSWI4J6htB6/ETSYMGWSXIIQ7HhRspO24o/L89Ou3d61+p9x2UaeOKKRmxW2OxGIDEkHbyD1uL9m5L0OdR3FiVaFnCHEgrlvylgACzz54226l/U8EWn1kWqWQMsTqjskmThzluyggjwKs3W/PRnbNLPrY1jn1M8Um59oiNVJAu/j8m5H1VXPiupnuXoKfRW7m4m+OSLkCCb3+wA+W/lR0YwpdiykXkmo1LpNGwLRu0mL/JQUKXSte7bkitr/sE477N7gWIt7USEF6Zy/xC+4fAZVTEkffnfZp6R1Sy6NRl8xIu5tmC2oBv9BIIP/3cHpZ6qMeoEkUQAlG/uk+I73r9JIoBhyOf09KsYzeH2b1/NMMaWOOI/Jo2G9+Dd7Hk4jkD9uqaDUwED2qC4p7cdEMr3WwFgh1I/Hnz1A/9NFVC8zhmcH+UoslzTBsR+qgdx9t/HXoWl1P8VGpmCxvFV2a3b4qtH/UQKHmvPTSp4jRtaxcMxqcPcCkXHZZwVjGTfAqQpZno7+ADvyHM3dIopIka1kVDGLBBPH0/pNnxZNnbc2JfRaiRQI2V6nHxZUvM7tQJNqBgfAN2QT0y7Fql1bsXjChWAY/5qLbHe1DOSpBG6oB56lKI6dmug73PqJoYlBgTNmclLyUfMEHgWBdfg81XVH2ztuaiX4AnegpFXuPjvvjViwP26SarTrqlOmGSwnb+XtaWcwX+VW24XEZCvt1o/cYNPqPaKKD9MbPkxFEgLcmwF8VX/HTcVV0LbP3d5Fnmoyfw8cKldQXIFoeB5F5KvP8A26i/W/o+ZZP4jTyB9PKiJlkAcX+FEf5fFjeqH36tdbqXcyxadLkQK0bsVSmsjEHcGxfxax+Nx1E9yj1chmjlkldZCGDLsDV2rqFvjYVsN9x1RYB2zCL1pPpdRJDqYk1DLipVWwCqg2VaolQPD8Ek9Wno/t0k8XuazYObSLEII9vClbYkEbsTx/XqO7J2LTyrAGSbJixlkN1aMxF5Wd1o/wBP6dWkdSF6zZgNmHJQcZcgEH+5+3QnJLUGMQ31JqniMhUFlrI0ATlRUncgZV5sbY8eZjT9lRpJHg90XKsUUUrEe05yttyxKgkPjZBG/PFdpwuo00kVFYwgJdjZyBJKmxdKBe3+auoLtfoxIDNJ/MhkVSEXMjF3DKlsuxO+drQ+O3HR9XYrWlm/cdKJZZjIUBUI0rGvpYw2XOxtl2B5omvPWUvcUfVGAw5KF/mylgEvEGgP1Eri3x4y/HUuPRuohEbGd5Y1bKsqZfBZXrbYGgQdtq56M7Z6inZUNAvLaFyRQKk07DGjcYsgfq4PIEZb0yi/RrrkVRHBE3wkfNlWjSgF7uzWRxBO+19N2iZI1itVBBCIL2UAUBsGC/cG/G/SPUxTMysjKkRJQPiWZy2zMa4pQAoW9yvO/Res7PpY42GK+7X/ANSzR4yO9AgDwB5rregnXpqTIOJHUBvgEYDexvzV/nnqlfEm6Um6sgE/kbf2odSei7YkUeXsqdQwYx5nelFko29EeOLNfiiNL2chJfZb23mLOpByKsSCSAy4hSyjY8X0GsMBesNJ7Mg1yO6YosblaZQhYi2y3xpt8TYpdm46xm9JStAdRpdQTK6W0YxMctXYsKPkRSh+TQuvG2g7oyq2n1sOLKoWIQjKORcQMFHIY2bBrg0dulXZO2z6Rl0ry+3EH9woXVWVScR8uHpbJr9XHG9Em0kI37O/RnbDPqPfhmwyjZQhA9wAFVORwIHyBGPHnfo31X6nCMkK6mYGSl93BSclZAVQhFokFjZ28ftX9t00UMbe2pC8KcsyxobC74468q9benJ11GlSRxOXMhyU4gmwa3NA/nqijYjkO+y6zWiR2eSF1LYrkMDkzliCVJ+QNErRq+j31WpQuzhFwAZBkxu8l+ocgKbH28j7+e9q9ZNpI3iaJGYhlprBDXWLb0UG/wCbvjnrPWd2mmCTySFkUoFu0HBtVFkM1A7n6gSfHSS8bCproup9bM2o07gtCtyEDJnjYqFxvdQSxL1sNwBv5+6f3pleSGdGnLBsmjwYDYhCcvpsDkE+RuN23p7TCMyKFQR4oyEAMMmkxokj6lZUIHA+XWHdu1RvNLqdOwRpMcZLoEqNwh2ot9tw3Fc9aklge+zyb1B3TUSgJMmMkLZNahWH0ihtsP1V99+qH0T2hNVLJJqhFLNKgdYyDeJJ+e21kAbDxXSDuPa3kkuLIN82k9wAEMC58WKwCLttf9Orn000GoFSIkOsJLYb2vxBDqFKuqEfpVqFnbz1Sf8AknH/AEVHau1ppkESKAoUsaJ5JFijtXnn/brtaA3odB941b6XSMUDSMB9TDydsiOaHmrNDoqJiN75rYDbjkfg89efJO7O1fQh1XaHho6IAGVg0oWjGQwYZYtwNj9Leevs0rkr/KWVqoWUVVB/yspLCiAa5NeDw/1EY5WgWoEgXe98g/a/PnpDGkz2HC6dixNgq5xGWOC3StgayPnqifIm1RAepvcM5mKhgrAMyZOAVAVU8ELktjewOTx071XoWOTQJMyrp9TIoxXIEMaLF2JJILgHYbDYdFQaWN9HqWpkz1AwWwxagoYsfBZlveqJ/I6zm7RrZVQu8SouIQRrZIUGl8CwDvQ3sHfrqUnFYc7VsA9N+n01KRe2hgkRSzytIASDtVNVF/koNGiB9+qsaWXTugOOLmmlvIFK+Xy+SkgHI3XB36US6caLSzH4lzLGIiySKFZbah8itcn4mgems/cXj0MnupHHFKuJQACwR83UVleN/iz546zjYcR91Hd0UK0Q9z2pkjEsZRskIGRo7qKyqrOQPWWj/wCpSvqU03tPJDKQCzrgfvZUjcA8k7Vvt1C6AwvEkbs2IZr+UUdD5VlxI5BYnckb7AWQCvU3aDAI3jimjZwGKtsXUiziEFJQUFl5Fg779MvHQHK0P/V3bYVZX7epWQqHkEDFlYB6xJCGmsg7kDEbrW/U3o+/GJXmL/8AqCSgyB9wWDz8hmGFb7UcfifHqXZe3hDG2nwSKQEMW+TCRuFNUCCRjleWwoDqW9Y+nJImlwJfJ48hiLkLFbobkVdc8D8Ho39gpm/ojseUZpqrIIASMcrGX+lgARl4PVDqtO2MEESSQK0tZEqxRIzkzWeS5GIs3bE7k9IvSmi1iSs0XtrEuxUrbMMQaAB2LMvJ+xPTD0f3jUanUySPEYoljKIoYFS2duQWAJ3AF1tVeOoP7LXg39T9u9+JIVpXj+Y+N7KrClOQIJJA2s0WFVv0g7HA2iwjBRkkb5BbUo+VNZNWLIJv9K110vqn3NacKfAWoJYH42Ldf9RckDcUob7dM5AXJeVwg+bYD9IxBsb2v3+/kVddC8phr2jGHvkmjK6fKIBVOTFSoeQlGBVQCpsObo8qeOlnrn1SJZXhwT+XIrq2QJUggA8VZO1XxZsgV1G6zRyoulylv23CkhjYzYnK7G+O9n+/VJ6d7XII8pNPKWmmzaTdrBBZAfK7MN9+T1SqQl2ftD6m9h421MjBZrRZAKVVUWCTsd7KECmBW7PHVrNA2rAeGRI0yBDhVkdmAAuyWSh9P6txyOvJu9eonaCXTuqHB633K0z7qdgDuoLVvuOuvSvq6fTyQwRzfymCqQYwcS27VdcHa/x+OmlC1yFUqdFjo9K6rPnqXBiJAgISzX2VVBYuTakchgPv1n2vuE/vEpIBA1DhQ5bb7gvieb2FWPz0F6lwUkPJHLNJfuysdo1H0WAxBpT4rcDj5AF6PWRJJqKVpYsFU6gT4s3toACyuw5vHIbcDzvOl2PZ1N/1CjhnkhZPczfAzJIFXgDcfYBmH9B9uqv1d3FIJ4nNswYEoFvFeGYm+eKB3222J68K0HamnlVIkDZyFViz5oZHf7AXvfVToy+n1KafUxMIfcayzhy1AHHIUCa888fnqkkkqQibbtlz6p13tQiQOgiINheWofc2dz4/J6RzwTjQHURt7U0bqw+NnGqCrdLiPcY2L+19NfUPp6P2ImC4lpVJUMXXZWaj99xzwdtuhpO+Q/w66JXkllIGQORYENZ+RUADYADjegT1zRZaQ09Ny+7oUdXMhMaAqCLDCiWIB2Y3x9gPvfTLT+xM0jrG6SFxmGB3ahT1dV/qND4t5B6D9CQLDoYVce05UlkoBnrbcCycRQy52HTWKNZDaH25Ctxtufhe4pvqF70Pv06WitiH1R3ltGSyAN7g+rOqABurPyIuwBd2R9q70nqG9JEwYL8iHCsgLfY/IAANV8X5s9RXqfsGqaTLUlWBkcR4uWyYVioXxRJvxuSaAHS3s3qCWdgsyiSKNAMV+HtgUv8ALIa9gAxs77/fqqgmibk0z1CH02PcmneVJZWZQjKvwiCNkgWvlzWQvex1j6r0D6bRTyJGs741LIxsovLFRZNJfHI5J6N9JGGfTn2mDKyUiliCQL33sj5f/Nh189cd9A7Y2AFzIysG+JAxJk5rfet/uPNdGOaaRKxRh5I9LptZHIojMpI2xkPxASz53P1bb89Sfrr+IDgW7xJEhN0+Jbbeh8STS/E0dt9+kWo1yRzB4PcSM0Rl8jQY/wC6jawQduR1a+tdW66VZIdK8SGOO5iVBrPJLQcFioJ48c7dNTjIVaj56e9OxTaX3fajYWWAwJrwacEEjbhrob79T/ete8SHTEvRP6TSv/pI5AH1781x5G/o71A0QYCTImTJYPbYlv1ZWNlJvHfx0T651Jf+GYxeyyD23Zh8SeQwJAsUCd/vXQ29DSoZeh+/rJqnfVNsiAIcrBNqyKzL4UpnwbYnY3XXrXcI0aMZUUIrHYD8FT4b7f8AHXiw0+mihjdS7qzFnYqFuQ40tEAhVJH+/RWr9VTySwaWLNIgtWQLVQzbljYGBWrHON+es1fSNdIJ9NMja0+6yxn4ZF02dWXdc8sV+q7A+VAbEiuPVml96KTV6cBX00mPu5gyOo+I2HB/VRHBFbADqy0naY1jEWukjdiFIU0SQbHyBs7tbAgirI8dSOkiGi1aiCRf4b3GdRKMkBKnFsmKgbHgt+ejLDfg+7Rp2n0gE6H+dH8/cBByIrKt+TR2xquOs/THcr0yLKQs0f8ALkVqU2uwajvTAXfnp327Whogdytkbr+dv6EEV9wL6Q9+0C5h2aSN2FExKN64ujvV0L64W08OpJ9odacgJSsOCMqH252FdTb9xjXPORrGKBgPkMaJP0mieCSMfx0/Ltjw1/uB/ffg/jqS9X9qnYMYrU0zc3sB81OQr5EDjzsejChJ3QD3D1YNTBM6w0ySB/cF8AgAix8RYUkNsfkTx1OjumsjdgzOFMmwRxiXFUFY3kBt+aA36qtDDqHAjMg9koA8VA2xJGSUtfJaJJIr57bdJvfl0srxDB1L4oUGWDuKJHLNS/C/O4+99sKINsZepPWeqYEtDBHEq4YCQPsHU3sQMrFcA1ewsHpbqZdTNAGZJJbiwy5CEEFSCfIGxHQneO1yxgJqhMI0DVGvyo84kA0lcmth9t76d+hNKV9/+Z8IWsku2NcqaywFbn788V0JZqBFXgm1XbJTAkphjTKURAgs12uXnJhk1nYg2eOiNHPJJqmE7ukSn5x6iVlTIbAEIFOIOOy0TQP36fdy0YWMypHmRIhiUL7igZAXl5tBfy4Bvbbp1ru3wNNThGVG/mWCS+Sml4xbgMQDa2OLoI/I6H4A2ncaINpoQhjYBxJ7mR90GgaVrAKqGBoXv0X6t0crIXeQIchJsaKAZA73ucje/Gwrbqf9T+nhp9NK6hBF8JVie/dj4UKHBplFVixIAGxvo7uXfjNJ7DI64QUcwOZCCrnE7oF2LDYFh436R6rQ3WGGokk9tva9wGMGjG2zkkH+YrKRIANsaqma9umHZ+6yfwytqY7kRLRrGAZ7+pUrFmyAN7bqBiOfkOmdHIkSMBSMiLtkKgUaat2IYCv0iz4OcmhMEX8QFsPQmVd8kA2yB/ykHccCxe+wbygqzf1VGsE8cyIwNewWNKME4NbHIk88YgChXRWv1glVYwSRhgWoeSOP8xoVfQfe5GOkKyT57Z5sLUK1hdwSDuQL5O35rp9Njp1YHJmCe7QypC65BuDuobfbjwOg7wZez53Ht8UulkAIcidQhCZBnTLFTQyKkMcmHFX0w13rN4kX2Yy5yEYRsk+dELgKCtHiAcgfsPN9dQMJ2DA5CCY+3TYkkrk2xFYqGrHz/wA5x9yjYNIMm9uL20S0omgGIOWRskJkOKb+p5goM7RI0PuS6iOCRWjAdhGplLEgAOcQXysmqsV9qrXXdr0a6gaiMR0/wkxC2h2VWFilU8New+JA+o9LdVLJPEywyrG0qbygkMrKRwFII2sX/eulXons6QhNVM+WUjxo7G1eJrX5LuPDGmNYkc+KRnmiSjuD/X9iBhlEhDBDmrJR9wKS2BL2CCPiQfiaA4HUTqtdP/DzmVcfcZ1WNyWKyiT5puSWrjgVtsQL6qu5N/DaRo1VsnLxjErgGaQqueRre6s0K5IAvqZ7c6HUaXUx6aQxsrRsy7GSQ7K4UkfG/iT9PIvi1j1bC1ppoO16iCXThh7cki4DBVYRULC01rk6Rm232JB8VS9+7dhHkFLjBoXU0Di4UBlZrCspUUD4ve+Oe8a4xyO8rsqAhwrqBVJjiHB3/wAS9+fvx113fUSSRxxsY2ksGVomIRqa1FHc3j52GDAdI5bYySM9D3YIWgybDE4lgWxyFUSB9vuL835IMeiyUyiEO6FVjjBKMRZZsmvYHjHgbHybx1EQCOvBknT55KuNLyKJ8EsB9iPO3RGocwJ70cjuUVskOyHIBSChGfAVgR5seTWS0DYP3fuEOjkiJhA1MUZwCXYaQtSHH4EA2Btt0w9I9kkhaPW6mSX3pOQTaxijeVEmjQJ/p0t9NaaLWPSuU1OmjjVIziLKBqwHkA/5rbbxx091naNcdIul06iMjcSMSbFlipbeib2yokf36o8dCxd9nPrXQfzk1EcfvOyErG3yHKKWVQQAabk2DtfUlJ3ErrVSOFYDMtvC4XAEo4qyRs2znE0DWxNk3E/cohHIwOKrp5I0DCheSj4jf4B0q/H568702gm1+p9pWHswU+J+SmjvjXJIP7XY6ZMDM/TnfW08hifKNJwWWRVAIVhs6lQWFgDYHYn9+qOdZnR8ZRNGYyC0n8xCwo2SSFDg0y2Nr326qO4+ko9RpoVAVJoo1EclfTVGiLFqft458bwPcZpY9VLpXxjBieaVYT8CRGSWQEAjMKDvwSdvHSpqfRmnHGSuoZNnUKWiayGvcWdqBHxUAbfkmz1W+oNeuth0p9xow64zb/BMt1Xfc/RkCTQ3/fp2ewp7scMkEUkUyhwzHHFxkSAY14JcUFobDazXU92XuB7dLPp5VWzLGA5bJURgVZq5b4sRViiQfHVL5dCtUB9v0J00xBaIMiumNg5urUCAx4I3yGxA/J6dd8lmeJTpWMjipXj9oNQUi3BkDYjIgGidsfDNaLu/asyNRKxVZmLJfyIiWMlQRznSgXx+99M9D3iEQrSMhWMG4siwjxpq+oWX+bWPtttuL9h7wC1ME0jIhGauL9yMWJRfIB/UDSgADm/IPVH2zsbPq41DTPGtrJJEvthlZdlYnnb7Df8AffrtyI0V29vFHSMMDW2KsDZOQaiLAHSPX+uZ4o5IYSY0EmxS1bLI2ciKKtuN6J2HTRbl2LJJdDF+4R62SaSWaR4xKUKkFaT44/4ZJANOq0OSfLdFfx2m0rAvPLcjFDv/ADI62XY7KwABrgXsN+pHRLJAB70p9uZQ+CnEN/MBtmbEVYDbHf48DhpI0cLzezGsWqhxkWRSKVrPAcm8kbxewuzfWnD2ZSGkHrLVTSP/AAmlWVQSPccFSRt8tmote224+3Q69v1Oq/nyvqIXbbCGBVAUE1Zd8zyefv1Rp6rX4FkcttZRVNlgtkKGyIJobDnaiemUXcFkAdbIbcEfY8c9cUpV0jpSv2LJO71IV9uyMty6qECtQyv5EtzsD8eL36YaSKN7ed/c2Hxxxive9j8m/dtvx1kGFfKiTwdh+K/3465k1QJxagCOSRRAOw8c3f8Atx0Iyp9Gdi2DV62eXFo4ohEhZPpKlQSMnHPFUqhaNk/gJO0rJImona39tnZYiqn3EORIKL9IvbfIkUT56bz6yJVkZz7ZkH8OkovYtuARxQxu/psjfoDtnZfblJZo5Afmr7ZDfdd6BXEUD4+2/XXDy4QlE/aztOm1qPqNS9iXJ48mKlEDNsBdAUL2vk/0ltN22SLXxwnOWPUMqBZWthVGPKuArGwv2BBHjov0/IzSyRrC0bxriWLMyWSaOFFVC2WGAAs+OemvflDafEG5VIcMuV/FtqoE5A7Wbr8cdJbToasKjUa5I3eRqCoWiRlO7Bd2NmgtSWAdh8RZ68u7h6jQamKWL3mt/wCIIUsF4IxQULxAU3/71PTvQ+onmjTMiP8AiAQzGRVIIYlqs5VJYWgtWS5yINnd5kiT22iZDJHtGoUIVQq2bYDFgMXJNAXjfRS4voz1WFTQy/wpOpjUO5SGMsxZsJStsyk43k7DwRQHjo7T9qikjzKgB5Q5wciqH1AmyGFb0dyTtRI6Requ5YvGrpcir/MCggARszMy/dbQC2sb+DfSL1R3LVhzFFJL7UcSAhCASTGpZnx5GxH22HSqLfQXKuxh3Xuv8LqY4xK70/uh2vIKUe813A+qyRQK0asbVr9zdtOVWISOY2sH9NsQbKMdhTccUv5PXmOj7GZdRpwjGeWRv5jSZGNW+zHHkfe/G/269M9MRssUiyTK0s4KqwVVGSgLiAtCmIYWKsk8kjp5xSFi2yW7toYJdLMkFy+ytJIgIUfL/Ds7Oigkht/A/c7s0Qm7a7RvjKFIYCw2aghUJY1RAU1vYP25ZtEJJz7Mfsou3GLFkJyVUBILEFLdgRQqiaKzWggRZtQ8asoV4/hIMzi7VkEZTsh+NDkedukxqhrpjH/wnVaHSr7EqYByzA55h6OQJXYChvsOBd9I+4dz1fspBIlRIhzRCGLbHGqJbEmtxVn73vT9674xYfwoWWVxjjGzgBSCHzWvieQu9rfnoca+IoiahkRsshNFcQ9ze8ibKiyHLDnIbHCm0d7M0Qk3fikiOkQjK58it32oDcUB+k8WfweqFvVMTdsfT3T44BAuxGYN2dhQJ3+/36Q6nvEkUpmDrIY3KpJjiXvl72Jsfqsn71fTn+Ajm038QyCEk4lo7pBRK3VgXiKXc789WkkhE3pp3fWGDQpDgkb6qIEhsWUKP8pH0Fvh9Xk2TYJ647XqlQRTRqZFikKugGLPiCqsWbcbGytbNvt4GPp8+/EhkZoTAzIzG623CirGLU2wNbnrPu/bnho5GJJsfcc2A+NfIKRe5N0Pz0lroO9jr1jro53CB5WkLkFL+BQBAdhxRXY3e356b9u7nFpo11LO0ssysyneRsh9LmrJWr3+wA+w6J7F2uNZWQpk0iLKHH1BTmDZ4yYg/a72utw+6vHpw0ploUqIgGSUVeiHQUTmGJokbqDuB1O7wpqAtfpZtGpaPTpMgZiFduSzHcxDeytXiRtf22K0XbnOmXM/zSubIVOykMBHVUwAIamNgm74tzFPAJAUkxzS1yDICyEC3yxskGvPmz1jrO6RSye2TIGAohTaHJmWjYpiACabYWOeg5fhqPO9H3FZJMZgAS5HvAEshZwc9ty1ggeLazt1Z987xpzGIJv4knUuWZoDYYh2TJVLWpJH+GchR8bdTPqKNIO4tQpWOeOPAK8fgjfbwR+3Qej9TGQxac5Ii0iO0uBjUuGJJVRsfIP9xQ6tTeolaRYd07Z/6PUQx6ifGGAFI3iCHH5XYUUd1sEYk5G76ivSveTpHYB2RyqqCRaUbLArVgk1R4J52PX9BaTTQDSFBiFdcTe9ltt8gbu/N89fz76j9OvFqXyyCU7KyiwcRaULJ3GPPH9Om4+hb09f7/3caLTiRpMgpx/mXkzG6UlCAP3o1v15tpu3ajUJq9cUUGSNnLYBlCnkC9+CVsb1W1b9LYe/PqI/ZY5ZYqyg48WbsmgADsNqoDgV1adimnXRNpYkRixaMO0mIVaByNob28X9V7dSUXApfImu0d+ImjM59uOsVUIVRaaNgN6sEjc3tsb46p++aGLVYpMqyTBWcPAbZFFEXzZYY1kCPkfjddJ9Z6ed0Z3cfy2XLAUdyq5qST452348V1v6Y1MulZ1ixkYkONOzCJgSxDBSGI22JtKNbYkUQ6u0FJ1TI7tsKrOXaRrU7lBbC9rOXwNcGttjddXLAuNNghEIIdXVSASSsZW3423NL9wALPRGp16+3O7/APp5XYlS0ZJAAxVVcri5NFrW/qv7kruzzSuU0aVqWUrK9TFMXBJODbq6kEEY7bOdwdqJ8hcR+0XY3nnmSsRkZAitgiOXFM/xGX2A6G0SRr3H22aJYeQwFRF0yQFhkAzFiV55I536P7b3iVtRMrRD4UB7Sh7YEqQzBq34JsUP2639PxltXqNTIntyEKhjCFgmWJDtfivyd8t9+m1di1Yn9V+m92Y5ABlzaU3gCcdthtZC1dD/ACjnpFF3aeBzIvyqNFkMpWSiAB8bG1GttzQ+x69XnkhbAM6zkqMg4Atvjzey0LJB68mPZ9U8smmiBVZCWF2qUCf1MAABVWKv9utCWUwyiUc/Z5ZIYWMiGJYkkoosfydviiyKMsRY5I32voj0yJB7sUjyxujWQRl9VtWRIsjzQHTWT0lI2ljgaQBSQS0VMVRbcICDvTGg3HG179bdn7eZ3lDKVK4GpAHayoU2QDzhf9eoTdqikVQy06WAXVTRBG3nz96J/HSbuxETrqSCGUAMHYsAtfLa/q4+QvzyTvr3fVN7ZIQvgC5QEj5KdsqK7ea89Idb3HT5VJIqg7sQwrI71jyKrzQ534uMUNJ6Cep/VgfSmDAhmxBLbA7g/HfzXQfZPUsXsrH7MzymNwzDc5V8cd91AG91YHPVRqyiRlpE9xx/hiUAkhdwIwbYILLHIjYHnYdTf/gkMmRZ2WVHeNYUPJNY/UMqJc7mtgPz10x4dEZchZ/5nmebFbFKIgp+JO971sPkQeDQ+3TkS6qf3USBPdEfyIcgqGNooNC3yuQEncEXfPX3tHp9YChcF1ZsUJYKSCBf52biiB/e+mmv7qiFqejdIUB2NgMr3ag38v6VfFs5K8QFF1rFfpv0d/EKwlI/lsFZbyIIT9VnZM/G4BvjnrHu/pSPRuk7HOK2DlRuLjPxAZyKVrrck7/YDproNTO4d4mwaV3COy5s42FhQQuRKiziNmBF7UvlM8je2yaeciQSsDnab/JSt/EWpUk7kk/ignKxnVYJm9Te+kzyMqSCFYlG5yUsc/7gkkcDnfqm9AOHdnQ5TM5eME42ifGnUWg+TCrPGVc30g74hwliWLTDTxyFRJHiZLUGiWFtR4sgDgbc9NvS3t6GNXZGyklILMtHFFR6+rGrbnyBdG66drBE90udDoSsSoxCHKrBJZcmBJyYUd97IrceQD1B9v1kPuq1zyLBKpdmN2xYKMSAAuLNdZH/ALkjsvY2k0M0qsZH+uWJjvy4pTtWS2cWDfpqjR6RDVz6LTpCwYxu2RF41IrbqQR/pW/2+/SqPY7keyd/WDTOZnyVbAZg5C5CybHnIH871tt1I910eUMczFHkcxxAkk/H3M0A82Ad+Lqtzyy1eo93SSStuoUM48C/jibJN3QPU42j1EuM87xldPIPi9Bfi4UA/wCksB/ZvxUlF3ZR1VGcvqaFYwV3DKEsErkQRtYYY3uW2Nk3viAUPeO4HWPHCSunUJQabIZUfjuATkdxf+/XoGt7Foy6ySQxr8VQMVDISqKSwQbC8sb3+kHbpR6j1ao8aBWkZDimX3LqNmA2v/t+d6R4p9E2peyY7P2FtSscPuRyMkhxzZvbWMLkxtacAmuBdjxz0/1Z/iEGliRk0qFnKsKkaQKxItjaKqlVVSbP389YrC0FCH2o2h3s2bk+k5lwQUJP07bhefC3Vah452gkkwVyWkcD5KzhWbcnfwBueftXTO5dCqkP9WqPHAEwYmQJsfkuKFTsf8ztieP0/Ykbz9qGoVo5WVlhIKoo+kcEWDy26jb4miwoHoT096WKwSMVyeVGUkH4qhNrsQGViVu7I8/bp32rtpKFM1JiVSHJ3oihYI3GQPxvdt+eoPMLHXbG9lwY1UrJFyz2GK7g3di8hyK2IH4k/VEqMiI1DCUUsdUqgP7uIQlDXwHx+K773fRHe+5j+GEJYPqIXdEUghjGPjZFVkoJ52+J222I1HaTqZnmnxiMqfykXf4taqqkCsb2yqgLPjp4xrWJKV4jMSNqfb1LgTI5wTdkcAbcrxRBex9ZP36Xd47nJDq1kslDgzFURWxFr8rpbptmI3uzdk9fdD3SSOQRq6ZIxUqCWXA1vgAD9wdwPl46z1TSSzxpEc1dTviE9tKJIAcfEEeT9RuumS3RfQD6j7CWjTUQv7hwymAa3jN2vuDm8SBf/wCh0i7Z29XYqWNlfF87bEgDxv1c6z1NFpZCksHv/wAzJWdfbZfubAxZSbIUAgEHc9TI7ZLGvuKDGHVZldTVqDQC1+rIN1ePRN9novpeYvI0bnb2YpMchjGEDZF6UG7pgo2o1vVAXT9j7fq54W085WUl1OasRIAGGIyyNj/M1fEChYB6o/8Apb25fYnc/L3GbIk5WKBUeP0nj89SqyDRawiOMW0srNhDZRWPwIYpZoWCQxAB2UG7XoJBd89NS6LVSRSIwCtsRwyfdfH9fH9OvTu3dmlSFpTJPUmUiKQQtGmspuo5rIYt5oDnT1N3KHXxqsUiCeOvhmoLbiwBdiqJ4/PXzS9p1JEceoZpEZVy+IZVZgPkLQFiqjK7K8Cib6XyahoYxT3bunthI0DCXESS5EU0eSnFTwOBR/3647xEh1R1C5qihmeZSFYBgoVSFYEnIkH/AEmxfPVPrI1ECs4RkJkGQU7gKbpSABe2+1fIb1fSQxRO7g5Is2EjNRVXF/TwSFrcKDwD0ihSKN2fu0w+7qgGCSr7K2c2kZXF8ZgBdiDx9Ncm6YdxgjwAkBEbqum+tlcMAX+ZRlDD2rAy2yZfG/RXbNNHo5DD7gkARpVJUhV4ZkNbkABSoO4F/jrbsnq1ApX4yu8zgrhgcqDEgDJWUIv72AK60NeiyaoUek+zpp5pEBkptmdX+LCzj423sGweNrsDrcyQQay09xveUBkJLgyLWJ3N7XwV2/4E9Q95aTOfS/JVDEgoyKcCuSEXbvb3VKFW/PErITqVRtQ4XPJlVCBV4mh+rwdid/6dVaoRdHqmu0BcRRCAsrNmzhaxx53uwWKrXJ6U6iArqC0+RiWnWNQzOPqDHEgHHwAAfBvkAfsXqaZRpUDoY1Jj+APyCoTvYHyUL52og9Pptc23uNG6gfWdtucqHx3FbVt9+oySRRWzXs5DgyC1C3uaoj7Vv4/Nc9TfZ9AZw00szl2IH8uQoAFGI3H1XWW/F9bQd9jkR0LorIQR7cgPwy2O/wBJPlSOnEmljUkrRVtwRuPtt44+3UpdFIq32TfdELzadQxUMSXxYgkChXBABZh9tv36YS9phdvnErkfqdb28bkeP326XP3CNiuLfOOzvSqQCLUudhZAo78fv0H3HvMdMXyjADMjHYE8UDZDWSQAOaJ46RKQG0TwlGomlHxIQW5iiUlcWC0AAQVLEG13Nnel6w7HqwZZGoCm/wDqWWRLBY4ggtwLGW3jqn0fp9STNptMVVVAHj3CKI2Yc5n6vNULB67m/wCnMHt+5M5MztkiEEUWoUw5P9hXXWkmiDtaCa7UB4Yp2kAWVDVuApf6Q1NuFv5ftzxXWms0LRrlFJF7QHguTmwCl6Xa8t9yRudxx0t1vpT23hQxRsgsfCW8yTs2LDJR8SDQ2H23PR/dIJAIdMHVdPJRSiWpgTYBu6yP1HYV0vHiFuxj2zteGmSYyi2OLOtlryKlgxIAWqv7Xf4BHqD1LEYiFDFiB7jxjJsQcRsp2yc1ZPPRCS6YRDTDHfMC7+QusSbs2tckcLz4881PbG1E7qIgvuT0BfhbvyCeCTwLsjg9HAt0Ydq7fK2qlwIZSjFwQY7W8aZQPBpqAPF9ehHtmcMakj4Kx+BLnIkje9qKDG7N7jx1592eL29QRL80kiJo/IAn5KTv9IJ/rv8Afr1aHVn2WagjfIoSRXJo3ZFY1Z/v0PJOmaEbRIamFdLpJvZ1QYuSZVYEMpAICgAHFsWJN1eO9UQcdTol1CnGIFlK4sVJDY+RS39P3JN+KrpprJKkYlQM2Dkcqy8g/bkUT5FfYdC9tmSZRSqkcN+4wOR9pLsLGdy21ZDjcnx0FLl0Nxo0eHFfakMqmRVkBmKKTTAMMV5q8hl4Y77AdKdbr4xo5Is/cmmIkYU1yHJwq/g/I7KbFDb5bN+6d6fWzTppsVVU9iHbdd0yY/grkBzx/UCt74nJQkQQhAysmRCjlw30g7E4g2QvHTOroVOwfSd81OqHtBELrjle+QKgAgCgoBF1f6t76+T9n9sJqp5ABEPbEcak2aJU8EAUCSTVUOaNO+5xLPp45UbBi1RvGLBIYKv0jdSBv4As8joLW6130rKwAmMmT+6SUKqCrePqGy8WA3336EXYZKkKdbpXnLTGWARzUAspG52+TlBTG73BH56Wdr9ESTyugkRCigqzkFHYHYBgKs15/wD11T6XsmnyhcXmGZmDAKr2OFjc1ZFELfgmtulfdoPbLjSItY/AgMhFmsXvYsoHBs7kWKI60fJtGcKCdBqNRo1ijl/m29gA7hEtmj2HL74/gjf7VixvLlOkBinaJR82FWPljiGJoAkWQCOd76kNLP7PbjNKj5UyAuyuQ26/SwypiMbUmgPHJ5776tVRAsOLSGNBjRAj+IKgMNnq/Ow+ws2XGzXSPhUSyqHZmaHaRjsWDbMAbAIG7Dwf2PReo7XLqYYZ5JHiElhYogWosQii9q3pfkWsk8Abqlikg9zU/GZS1ThsQVZqFhQfiAx2ONGj46q/T3p0PqCEaURpIjLFI5DCmDH6l/mV9Qr77Ho0xbTE03aYWYOsdOyYGyaLHbJvyCL5FUOse6aJp5WEUbq1qn8RKCEVVTYAqCuLAg7ncEVXVKO0stj2sY85PkHBYgs1Ljf2rb+/XEEJ9oRwYN7xYS1icLJ2xNgsVxW2458dTutHo891iMIp1lZpBAwwYDKnIoqWPCVuK2tR966ru1iWTtq6cFWD6cqoe1wpryU18sLuxfN7C+tvVvpoafSsNPlYokr5UkqbNb0f7ddaSf8A9NGDl/LAOnK/J1SiXLCqxsgW1iiwNgjqinawTjpt6D1Osh1AiZGjiaOjmxqwpAN1W4ofjbplr9ayatmdTuMFI+XyyDbgcfEjc7HbiwTGiLUzzaYuUEbAL8WDAIaPkFUNAbcmtj1X9mnMilbGMd4GQnZjiQpIFhaIJo7WNjx0G37GUULe3CJhgGMZBpAVpyW3tWarAtQOSb6Y9g7y8cn8zJkQGMZsLdl3yjXEGybANgfgdKNFpspSj0Pbv3L+LfYEBWFVSqRvirA7bnrb1J3OLTEShEd/isDWL9s7kAAAkF7OYrYgeOlu3SGrLO+7ek9Oie8rTy+8RUUshIzZhkDRBPN4mjZ+23SnuPZHXIwTCNJGuOPE7hDQHLYhQdyWq2I2rp/6m7pG+k03snJjN7qhRkQYwc64OzbZbA1+OvuqlCCIuqK9gwoHWmLGmUi6I5JYGh9/HTW+xcuhBqYNW8ojCLM+XuNKj7sE3KiyMWBqwLuh180HcYwYEkaYiRcAi2pC5BjkASrBlB2s01mhz019SyOA0WmRnaPJiUssTYVxSbqaJOR42rcbT/pzurz6hmIaVRCPdmRaKrd5MpsECzfF30+sXLKKDt0iu7Ssi6cxypEFBQj3FyAYUCSMayu9uel3bfSTu0kkMj6dycI1BYoKjvLYg3l/QfZuOqCeWFErK4qalUs1qEJa13W9tqPmhz0q0TvGqtFIqqVGSybjLBviGH+okDjjnqXKTGaSJrukE0KFZUmdUfMzqzSJdgO4yoEkKR8gRsN6N9Xetm0syRxSSCOvpo+20JWqAYGgxU0QxuhYrooat9MkMU59orH7TLs9lQMsSLBBA4Iuyepv052NNVHO2q+RMjWGGJBvyTwSrcHmudumfWg28GXb/SujbZgszBm3Mhf4seW+5A6ohCAqqgVQuwFmq/FDqF1XpsJMn8IrqScCpU4up5KyEAKwF8HkCuvQGcr5P97/AN+uede2Whf0Rydt9z4TS/ywMVUgU2RUWWO7EEgHGhvfnpuJdLp8gsasWUbN9PxBxxLWq7Ajgeeknf8AXBYNj80RpABR+Sbiwb5ar/b+vS/tvqJZ1YhC05Tfc84kihwADtf9+nV9isJ9S9+1H8TG4aVYYx8mTZTs2NL+rcVm3J22rr5BPLgkk0ckhS1kItmW97ZT8q3/ADxx0okM2taNIosECkszvZy4Y3f0k7j+p8dBwTmEOXYSaskQC3sDk3ZOLeBXg2a89WUbxkrC9dqcHGpRjH7alNmFuW/f6VNVWI56YR/+pYyykM4VVZAxEeLZUQGofEgAjg2TuTXUpLBq9RHI0siEEF8CRzRO1DagOOjp9HI5EzsMHjUKhO9UR8gCMaZcqP8ATp2sFvdKl+5J7vsJh/LfBnA3GXxxx4arrbmgPHU7qde0GrlWRcSXK+5sQjEMH5JsEHa+De3Ruj1KLIodIXMjoFlVG+LgBCB8gN6DX5s3fX3W9til1Ur+2WVnCSKoFglFJJ+RP1EnnkUelpIZt3ZxpGxZ5YwWIK6fa3UxIEcklTTNhZI8jIea6b+pNGqxQInvMJh/hxth8qXJNwFALH6Kq02+o9BL2iPRwRaczFTLL7hnoAIQMcau8yBuORl9qPXXfdEXpVdvfFtHLMfbJAon4gfUCOTR2422zX2ZZZ+7f3mOadRqsoUwxV8RS4HEhjZPJAvffwPJ2p1Q0yzsgjCOaglmUFiWF/FR9NAhsm5G2PSX0165RIjpJtIjbuQ6gAqxvIn+tbqboeelekAEoOoRzHmVjysW583t9II2Y71XR4paZy9GHae9/wALHishQvQc4h6Iy2tWB+xur3P79VnYdSNWcpXijAOJOTJ7uQsLGoA3XcEj/MvSX03ohrtSyOgBQ2bQAGyq0QNxtZoEVZ6vNd6b0ixBscP4cD2yT8eQzNuNyxAJ3J/r0snC/wBDFSa/BNCV/hQplikiMz4Y7BLBFUN8Q7EebIJOxFqfW83sgpBLlkViGJJpgcywN18iQu1k4/gX32fsc0DRyRQ2AWfJCFkwoKlBgo3vKyu9Gq6ad60yoiynQM8SxlHZiiVdEFkSSmpqHAFji+ilT7BJ4SPZIZYjmQweNhW3uchtwlj9rDXzsemU/cHY4RMglLb7fNeDYQ/EDHc2dr35610fpzVMyt7gVWGCMReK8i1jBJ8b3t+3QEXpN3nkaZlVNPuzoSMjkdgSt2K3ri6J6C+Ttm1DNdGjSQxLTslsZHYr7ZHuO2IrHIIobEEePGRGveNREzfx8en9uPBoknQZKXyRcmpMQSuWxQXR46A7/wB8M7TRadgI2YOVyNWoChKo7tQW9vPRvqO4tCkN5NAVXBAwVmJyvGyNsefv0U6wDV6ftF3JNSNTJCGZB7ga13dC0YjyJH6lBpN6Kk+ejvSnePYxTH+JFsryE/SEza1JvamXYb0vHHSTtk4g04mKRlpAGKEtkrBrDhB8WMmwr+1cdfdNDEoeIEJc0g3OS0VTCxfAJH9ByN+i2kFBeu15kWUEGGAO5ci3vJmJRSNmXPfK1YKaANGhfTPqFIz7IiCGtwSxd2xAPxW97qrPH26f6PS6ZdJHD7jIgInZD8gYkIzxIFr7jOrUDXPS9ReulkMDgPHfuEjYbgkgXs2wsU23UpNMdJhevbUnRqXZY8ncYFSdmVAqn/773Hkjjwv7l3r2dDkH3ePZVjCBWsAhiFJyWzjkTYUglaFvtdrLkTSRvI8kbfMixgDwpcgAEc342G/Xnmo7q8s+GoLvBEStQjawTTVtkQWuyPP56fxdPBZ4zbSQNIiNG4xIv2iMRlHXFsQ31DcceVHTPt0XvQoDNLC7KWoMQrEvj9VfGiCK3B23HA30ndoYYZ4JkEixNJgBGuRumZydtqAF7c8Hat+0uqq0YT3dllLyWgXckAAWzilo70KGwBPTTSqxYt2NPS3YoWDe57vvrv7pa7BA33ZuONxXBo11jrO6LPL7cTRTLEpYOiAsWclGFlscgrXWy5URY26cdl1zPMs2BgWVMcZhjltszAA/E0fNtQ6889SSLHP7ekZwZHACBcRzhjuMtyNhwBsd+tBXrDLDntPqdzKqyCOxF7W4pVSyZPiorJqNngXwK6K9NaX3JrwzyZ3zsBRidgSP8MZnK1omsaN9c9o9IrHJ7mqRGhVhmFlUb0hK7kbAuAT+GHJ6bp2mH3hNGns3RjSN7v5kEMGVrNrlX0g+Tx00uhV9jXtGgAknjkVUmwAaZPgXVvpcWC1nEhrrevuesZ/TcSRhP4kJI7/zHClA/wBeK4Ixve2Nnjf7dY6vvcqukqysBFIxv5L7sa/E3X6hiNrqyPBvo3U9ha0cA+5KNyrWoVaZScj8m3I+P58bmduPZTH0hF7i+2sLSPBI7BI7YrzwV3b43V/STfXffFlZfdbdZBEoIBUZ2mRDMQBTLiL8g1t00Tta+7AmIaUMUjLH4qSaLlaslQM/sKXkkDqf9UeoXYjSxWgiJUPQLNbHg8A2z2R+K8dVjqJyw27hJJI5qQyGJz80ttpKobmw4LFD9gPFbOP+n0/sa5kckZoGNk/KstzZJutgTzj0v9FaCQad4XJCzkWBX1KbA/FAD789Bdk9OakdwUyWyOQSwBFgg1SmiKI/36VtBV2er9ylAlcKRiTkQeeBfnjj/foFtdGWK5gEAEg3wePH46y773gxalFKllZRfxuthuSBt9uiTL5yr+/XDNfJnVF4TUsTUoQgOyOAx8cb/sCeNusNLpV1EwkUPkqlbagMtwVIPIs3X5votgMUkJIKXvVijsQa/G/7gdJu9dxbTNnGS0b17jVYS9g48H+/FDx092T9BEkkvtY6enVt3KgAq10Rta5C63FLW9bdSfd+2rpvbcrIrNSuUGyeQQ5BDMSeWO44A6qu2wKzSMjFw2zPdGyLN3ZO+/C7k9Z4xFnjVlkDNlJQyCqANmYmrLbAn8bbdNFtMWStYZdmQ6ZoZXay5JCtjZJJVaok1t4IAvoOLuwnmlVkUgPu2OwJOWIog7V8gdzR6C1mlNBFTIN9Ibe1FnY3bt9X0iummkiEAxMZPvKBYYR4tQAbIlhV3yBRq+r2kTps71Wpi0+od5jcbwggG5A7AkgJ/wC4H6jVUek/b+26mSOVpGwzEkjsGKklTRDEGqBVjZ/bmujtL2iS1nkhWYKgb2ywyBUstyXyK4byMeK2np+9PGphdsWYNHIUUGkLF6BujbHweK36MV9CtjBNUUEU0m1KXwY/4jU2Ew4I3oAt4UdfPVfqFZDHIdmc5PAwYqKAot8rPJYVXJ+3WcnpuaURyJBGUVcUUtWYAJDMDeQJO5sfbbp5/wCVZAUl1OoVtQRkIgVpTvQINDdQB/Ub/cykrDG2Demkgjm08kCspIIeSQggFzibCmwoulBH5I26N7z2iDTOQjqwmkUMzNkSFPzLAixR2x5B8njpPJLEmtWQq8eFkIUB9zavljsDuP6AkkGujvVEb6mXKYBGXGQKoZmKswpTQFfqNEebJG1m7AMPSfcYtLG4fEe+GCnA3a4WCau8bs1+emTWzK0kOoljBUBUAPgZELYKgnlqJvyB0t9I1EXzd40Iblti4OylW5VqBpd9ruh1VafVPGcNQypYDEQqXxqicjdAE+SDstbc9QcflZeNpUJo++BPdcxvExdYyhNsrYFkG1g4riOeST9+ju4gT5qxzWQFWxW/aKqzrfxON/TRB+pvvtJ6zvHuyTSsQqCZstypcmwrD40KFbcnfjrHV6l44VpwZD9AuiQRRYgLeNbmr+nc8dGmmC7Q8Pef4fSorHKH3mied8wyqKI9rHFgOBZuqI3vpf2zvkQ08eMplSMhpEDfPIfpXIcubPxOyigLPSzU6J3XGRjKXAVMsEBJ3IT7LXggV56Mg7SmjpZHwmYVkpwUCiCR/wC0EC9j/wAHNpA1k/BGYHZMFZ5XBC/qjVtwRZG+42NbLua5vfT8kUhAmcgIrUpbYlhi5N2wsfSCTZDH9pCLSqk0QhMvupbKwo0bWmJNGl/JPO3TeKabO8gtfAsAWdvuG5Y/uCTRb7nrSkBWrC+4a1o8Rp2QtkauQEhSf8QbgD42eomHuEmumCZVJqZCZnJofYXVmlW/79WPpZowGjnMJ9ss1RgsBkoVaIPyByO2+6/euvuj9Lro1ESpG842Z8hTbqSPN0NttrHT8lEFOQwPpI+9lBFcoIuQSlV2xJxjbI4/uCPtXS7Q9j1uhZ5wokYszlWjtSVDspsMKFDb7E8bdDjvesibUSzM4jh2CxtuC1GzvdVVk1/cdVnZvVSzvGPeWVWIBNZAEiq335/5/fqb7wdKxXou8MEEp9uNpT7yyKMlAJorTNa7AlSLFEDfpdqtTHEtwsDTHZTl7EPLITYUk/UF/PW/e+8e3mokhEqqQpCB133qqIShbE+Bt5rpFptPEYcGJLOmTIRavLuA4cCgpqq8k8eemtGf0DuYpint5OqtIzyEG/ljjbDhWNA2KAviz1X9g1SvHnGhxKg3IhB2yUNz8xjzj/q8bCV7P6JkTUGMqXY0MFaslbyG4I2Nhq/P59Oj0YYSYMaJAlLWcSoAVI6NXRGTKKH3vYCXVI0PtktDB78epnl/w8qi3CxOgKJdMT8DRb5XWxHSz/qH6fz1Ude1pk/wwzOcXZiWzWrIUqRzW/F89PO/eoI9MTDB8y7ljp1GXxrFmHgfEXhuLJNCuhezdmbV6QOxVVkjCqMEZgKA+Mn1CjsEb97B6aL4q2K/kyd0n8PpXMU0ilM0dkRPqKgYsTuKIL34+k/gHd90ELqk5ZWQsVRheTJVBWcqLIrYqprzfPWHqXtgRpZw3vU+MkjAE/EYtQFChieNuN+Lr9H6Z08kClg7q0R9sOxOGYsYA1gdwCaG/wDTo81hlFiT03AJQVleKKSJBhRJdcWyWyDvucaAHJ6EbXdwjlOnjbExMxaN2UAkA2FwADpvt9jQ26Pkmzjkj9pRPDMykRDdiFHyBqt6vI1QIG3Qfcu6SKY9VEMAsavsnuD+YSzKGr4lQo3NfEtZ333L6NxMO6arWF4zJPhMVKhCPbNBzYBI+3yu96XfbpR26Vv4vEo/uYE4kG+BS/EihuTl+PN9U66I6xKlWM1mERAVVWb4K7EefiX8bEHnfrLuHbjFqYXBMfthEOJ8FgGAvb6WDfbrc0sBxfY89IzmedJ9v4eESEmNS/zIqj+vZK8NZ/209X9yLrM0TAv7eUYC3YyAog2CKJ/t+Oiom1GkUMkImVlJcx1ExsUP5XDNkGN3sGFjbdfp9cqTvqS6nT5bgKQ0DAUWkBNgNwducT5PU5dDrscdqkM+lid0UOY1LIBe1DcdEqUA+VkeK/3/AO3SLtHeIkCR5qhBpLf6hyCBe2xA6e/+JkgEFt/3r+nUJPbZZLCbfV/BUALXtWJI4O/5H5F/b711HCq0SosbAAAVfj+o/tXXOijvdl4oK1+OSK8C62/F9a+4xBoqDfxBB4DC7/IU0Pyell2IuhBquwAK4EbksQyiJmAxNLQGVGm3Njya/Gei7Kwm9uP21gr5It5cEDI2fqJAIJ3x8dOotEVUpeRsul80eCxHJvb9gP6a6HRBCZKGb1mQWN0ORZ/7Dbqim1huCeg3/hA/RRKEAHgjk1ku4b5Xxe4/qF3yLGSNGZc5FNIVzWRl3sqbH4LEWdjtXVBp9WjM2O5GzVtvt99jzz0Fq9KspYhmVhWDf5GX6T+fnTVsDiL46EJO7C4ohO6dpniUOzARo2IbZi1sSqsd8jzVqKA446cx+nJ9RIksnskoL3diy2S4IxteTj54P46oU07yIv8AFYmSMhwqXiKON3e7G9uKv8dcfwluohcxx4FGQAccpj8SBWRBs+eOqvyOsEXjQNrtVq/bKwPH7YRsaQstEY2GBosb2AB335O6vQdn9lSzSn2VRSrvDkyk7bCRaVQfHPHVX2+PEKoU4BMVKt8SBtRU7g/nfrV9Cc2ktjn8WVnJUCq2HFmrN+T1L+rH4E3o/TqpbB6QHJpGhCML2IDEgJsaqvPS1OzaiSViuoZ4vctlkcqzFa3+jwAOQOPx1XzdniRzN7Ud7fGth4BI4NV/bYVXQ8mlx2DksASWO2ZAs3X/AM26b+jSFUEKZNN8I1jNAsWpZbBDb+EU1zVnHY9C9zgkjDJsbRmcxgSACifoY/C/+L5vbZO6pKJdQIpHQfzvlJwBS4bksdjf2rjfnjtukmnM3uERRKfbWJfpO9HIqS25Hg8/jrI3ZLQ9ylGoJkUqqvvEaUCuVwJAB81V/wB6NV3DuryOqLpzGzKWW/ia3/TYHJ45r79OZuyabTsJRFGoyCE0WsOVU3ZJJy4Pi+he49t95mLKpEdYj6sgfkR8qx87ftud+m/onoFBoS9mdVcLmhkkUE2HQ8myJRxfxORJ3B4sdaantyapJHmcMRftugegFysAFQCt/wDzm2kHYIFLlohdYk+CDjSlb+2//fpf3D0VGHuO472AjoG+Ob889b+ifQaaWiRPSEov5lmZBg6kgDj6v2Hjxt/Q30foFjnb32vE4qUbG7G9tscTZ8gk2N+jD2R4VUtq5CPoplDi/tRB2sHeuuJtLK2qVVkAzUOoI3c/K1BH0gcgHb8np+TZOkdvPjKqxJGzNEGkWKtl+BUBjWwYqSTbEg2TtWXb9QmyRzMJaol2N5EH75eLsDbrDQ6CeOZ4nO7S4ncWDQcDMWas1QNbft05X0/kOI5FIpgymkQbAICeT5O326WY8UKNbqHmASaOOR8izE/q22siiCA335A/IOGkgDS+zkdNiCCgNEg0Pmx2quCBe43PPTnRemo40dizObYLTMNtgByN7Nfb8+emfZ+0orNSqdqvECh9QU0BY/e/G930rnxCo6BN6UhRlmi90M6/ARCk3FfEnzztZ2q/zuNMB8J8RdKrOpJl22CkApmeK5HIrqjqRCpjNgX8SxG5JNqaO9s2x238b9Cy+pMSVk9w0RIEKxkrwFxIobHyTe5/HU+dvR+KCYJY9NnkWMpANZBnRV+OItqXInatr354Sd01BcF3Cst/CNVIfY7g0zE70PtZO4yJ661iTyzq/tJGyBgpdy2QZbFhf0g0SCeePJ6aQ6JYiWGzNSllUDfwar/MeP8A+9aU3YVFE7/5MaVWAMkFfTECWGDWCFbf5DE5IKPFXe+mo7fLEERPguATONpFSS98QLpbc2CDkL4rqo7c7oaLkkmgOKGIBFir3BOW37dcLpgFVFX+WvknIAg77NuTtYP56P8ARg4ET3Ds7smARomkOCm2aMlVYmOichdVbDxY6qF0MOrYMVKPGqlSpxZCwyyK8H6QBdiiebsFdw0oeOSKM+3MnyRlsYtRKkeKO4I+xb79I+29pi16jUEyIwwGaNiTSqQpHkKAPHLGuB0bbBVMb6bsb5lpXDlpM2Cgxr9IGyhjY2shtr36yh9ORqxhxGIYTBQaybghq2ZeDVVfj7OGYitzzQvruN7AP4PPI+nxx/v0qmxnFEV2zR6rT6oRRxKYWkyBYrkEIpqAJsL4HIHjfp3p9Yra2aHYt8QMtwM0H9DWF/1H2PTaUBrD0QKI5sGiLvwd9iKIs79ZJ2qJA0oSzeTEsxbJR8TkTkcRe1//AIL3eiVWDCTVZMSoIBG1ncCgB/sOlHqPtEWpicSKCcayBxI3FgNfB+x263aSwSWIJs2NqO/2/I8dZqky2wZJOCsRXZgNipLEkCzfJ46W22HESXpj0ZU6zyuXUIhjLKuLMynbnhR+BddVn/hKHkNV7DI7eNqP44/tXWPZoZEgWOeg42IQ7AZWBf7dFprlfdSf7V0s5OXY0IpL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http://www.littlebeasts.com/assets/bt_art/btrhyth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8961" y="3308930"/>
            <a:ext cx="4323253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8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404</Words>
  <Application>Microsoft Office PowerPoint</Application>
  <PresentationFormat>On-screen Show (4:3)</PresentationFormat>
  <Paragraphs>73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Pablo Picasso (1881-1973)</vt:lpstr>
      <vt:lpstr>Claude Monet (1840-1926)</vt:lpstr>
      <vt:lpstr>Rembrandt</vt:lpstr>
      <vt:lpstr>Vincent van Gogh (1853-1890)</vt:lpstr>
      <vt:lpstr>Leonardo Da Vinci (1452-1519)</vt:lpstr>
      <vt:lpstr>Michelangelo (1475-1564)</vt:lpstr>
      <vt:lpstr>James Audubon (1785-1851) </vt:lpstr>
      <vt:lpstr>Grant Wood (1891-1952)</vt:lpstr>
      <vt:lpstr>Jackson Pollack (1912-1956)</vt:lpstr>
      <vt:lpstr>Georges Suerat (1859-1891)</vt:lpstr>
      <vt:lpstr>Pierre-August Renoir (1841-1919)</vt:lpstr>
      <vt:lpstr>Norman Rockwell (1894-1978)</vt:lpstr>
      <vt:lpstr>Edgar Degas (1834-1917)</vt:lpstr>
      <vt:lpstr>Edvard Munch (1863-1944)</vt:lpstr>
      <vt:lpstr>Salvador Dali (1904-1989)</vt:lpstr>
      <vt:lpstr>Mary Cassatt (1844-1926)</vt:lpstr>
      <vt:lpstr>Grandma Moses (1860-1961)</vt:lpstr>
      <vt:lpstr>Andy Warhol (1928-1987)</vt:lpstr>
      <vt:lpstr>Georgia O’Keefe (1887-1986)</vt:lpstr>
      <vt:lpstr>Frida Kahlo (1907-1954)</vt:lpstr>
    </vt:vector>
  </TitlesOfParts>
  <Company>El Paso Gridley CUSD #11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AutoBVT</dc:creator>
  <cp:lastModifiedBy>AutoBVT</cp:lastModifiedBy>
  <cp:revision>14</cp:revision>
  <cp:lastPrinted>2015-04-01T13:10:00Z</cp:lastPrinted>
  <dcterms:created xsi:type="dcterms:W3CDTF">2014-02-19T13:45:11Z</dcterms:created>
  <dcterms:modified xsi:type="dcterms:W3CDTF">2017-01-02T18:46:41Z</dcterms:modified>
</cp:coreProperties>
</file>