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999F2-7E2B-40C2-99FA-CE3F6E13320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0D360-DE32-417E-A9A4-AEF1A074F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00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2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6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3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5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2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3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2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03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6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D21D-55B5-4651-A99C-9C1C2D5CE683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F9DCA-9B03-45CA-BBD1-4E3742694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455" y="5410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School of Athens--Raphael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utoShape 2" descr="Image result for the school of athe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s://upload.wikimedia.org/wikipedia/commons/9/94/Sanzio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3790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10200"/>
            <a:ext cx="8229600" cy="1143000"/>
          </a:xfrm>
        </p:spPr>
        <p:txBody>
          <a:bodyPr/>
          <a:lstStyle/>
          <a:p>
            <a:r>
              <a:rPr lang="en-US" dirty="0" smtClean="0"/>
              <a:t>The Night Watch--Rembrandt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270164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ka-perseus-images.s3.amazonaws.com/fa20cf2bf82667155800a46139deca1a76a3b7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21792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9800"/>
            <a:ext cx="335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Vermeer—</a:t>
            </a:r>
            <a:br>
              <a:rPr lang="en-US" dirty="0" smtClean="0"/>
            </a:br>
            <a:r>
              <a:rPr lang="en-US" dirty="0" smtClean="0"/>
              <a:t>Girl with the</a:t>
            </a:r>
            <a:br>
              <a:rPr lang="en-US" dirty="0" smtClean="0"/>
            </a:br>
            <a:r>
              <a:rPr lang="en-US" dirty="0" smtClean="0"/>
              <a:t>Pearl Earring</a:t>
            </a:r>
            <a:endParaRPr lang="en-US" dirty="0"/>
          </a:p>
        </p:txBody>
      </p:sp>
      <p:pic>
        <p:nvPicPr>
          <p:cNvPr id="3074" name="Picture 2" descr="https://upload.wikimedia.org/wikipedia/commons/thumb/6/66/Johannes_Vermeer_(1632-1675)_-_The_Girl_With_The_Pearl_Earring_(1665).jpg/537px-Johannes_Vermeer_(1632-1675)_-_The_Girl_With_The_Pearl_Earring_(166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-457200"/>
            <a:ext cx="5562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6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680364"/>
            <a:ext cx="8229600" cy="1143000"/>
          </a:xfrm>
        </p:spPr>
        <p:txBody>
          <a:bodyPr/>
          <a:lstStyle/>
          <a:p>
            <a:r>
              <a:rPr lang="en-US" dirty="0" smtClean="0"/>
              <a:t>Edward Hopper--Nighthawks</a:t>
            </a:r>
            <a:endParaRPr lang="en-US" dirty="0"/>
          </a:p>
        </p:txBody>
      </p:sp>
      <p:pic>
        <p:nvPicPr>
          <p:cNvPr id="4098" name="Picture 2" descr="http://www.artic.edu/aic/collections/citi/images/standard/WebLarge/WebImg_000254/187455_30269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609600"/>
            <a:ext cx="850928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14" y="5638800"/>
            <a:ext cx="8229600" cy="1143000"/>
          </a:xfrm>
        </p:spPr>
        <p:txBody>
          <a:bodyPr/>
          <a:lstStyle/>
          <a:p>
            <a:r>
              <a:rPr lang="en-US" dirty="0" smtClean="0"/>
              <a:t>Primavera--Botticelli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upload.wikimedia.org/wikipedia/commons/thumb/3/3c/Botticelli-primavera.jpg/1280px-Botticelli-prima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65442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15240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Son of</a:t>
            </a:r>
            <a:br>
              <a:rPr lang="en-US" dirty="0" smtClean="0"/>
            </a:br>
            <a:r>
              <a:rPr lang="en-US" dirty="0" smtClean="0"/>
              <a:t>Man—</a:t>
            </a:r>
            <a:br>
              <a:rPr lang="en-US" dirty="0" smtClean="0"/>
            </a:br>
            <a:r>
              <a:rPr lang="en-US" dirty="0" smtClean="0"/>
              <a:t>Rene</a:t>
            </a:r>
            <a:br>
              <a:rPr lang="en-US" dirty="0" smtClean="0"/>
            </a:br>
            <a:r>
              <a:rPr lang="en-US" dirty="0" smtClean="0"/>
              <a:t>Magritte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AutoShape 2" descr="data:image/jpeg;base64,/9j/4AAQSkZJRgABAQAAAQABAAD/2wCEAAkGBxMTEhMTExIVFRUVGBcVFRcXFRcVGBcVFRYYFxYVFRUYHSggGBolHRUVITEhJSkrLi4uFx8zODMtNygtLisBCgoKDg0OGhAQFy0dHR0rLS0tLSstKy0tLSstLSsrKy0tKy0tLS0tKy0tLSstLS0rLS0tLSstLS0rLS0rLS0tLv/AABEIAQMAwgMBIgACEQEDEQH/xAAcAAABBQEBAQAAAAAAAAAAAAAEAAECAwUGBwj/xABHEAABAwIDBAYHBQYFAgcBAAABAAIRAyEEEjEFQVFhEyJxgZGhBgcyUrHB0RQjQpLwFSRicoKyM1NzwuGiszRDY5PS0/EI/8QAGgEAAwEBAQEAAAAAAAAAAAAAAAECAwQFBv/EACcRAQEAAgECBwACAwEAAAAAAAABAhEDITEEEhMiMkFRFCMzgZEF/9oADAMBAAIRAxEAPwD05yrqlTKYrWOehq1Q2Q1QzqjIVNVouhMZtSxjVUVKaNfT3oZ10bUDyRMKDgUdVp2+apNPinBpWWSFUKCMFCyi5iNjQd1IKGU6QjBTUMqNjSWHYxkE99luYLENcOrHD/8AZXPPCnRcW6OInWN6VN0bmTCp6D9FQwWJAYBcnn9eCPaAVI0D6NV1yjnsA7UHXGqRyAXQqH1Fa4KlycGgldyz6tWBpG8lbRoTohK+CBMH9clW06B4Z0/VamFxEEoD7HGiIw9OLfrvRaIN6fl5pKsN7Ekj6uje9Ra7mgum5qYqcE4ztEkp+jF1TTcrwlRKGr00J0KNquCGNUaQhUUubuTtoEkqeeFLpRuKDVmn3KBpIh7iVIMQYN9GFW9lkfVaACXEBouSSABzJOixsR6Q4Rutdp7A53mAUtnIIZTT9GsxvpRgyYGIaP5g5o8XABa9JwcA4EOadCCCCORCexZpKmbWR2BxESDMIZlJSiEqGk+uDcb/ABQ1S6FZUUmVLpK2T2tG9VCgDvVtSOCrvKNJtOaY+SrqUwNym0b1PKgAXU+Sq6PfotFzFUaQ4o2egsD9BJFdEEktnomEG6uzQg22MKwu4rZhoV9phJ2OWc+vqqTVlLQagryJm6rqVxa31QLX8E7HBLShJqWTyEMXQptcjRxo4cWF1cHCY36d6ApVLKYfvlRTeZ+nHpQa1Z1Nrvu6bi1oGhc0wX8ySDHARzXF4rao4qFbC1ntNVrHOaSRIgmQb9UX1PDesKqSTdEyn06JJBtbariun9WHpQ+hi2UXumjXcGFp0a9xhj28DmIB4g8guLo0HPcGtaXONgAJJ7lubL2BimVqL3UHhralNxMaDOL8Y5qLlJ3or6OdZQcrBTtMhw3EXBHIpoVRioDLqTQrH8UOHGVUhURFlWGpTorGXKZIhireYRwpKL8OFJxn9JGqiQZRb6Cg9iSoG8UldlSQrSt9ND1wRqtkUZJQGLorTbBkPBlUulG1qfJVCjG5MKWO5q1psrGsGlkzaaNgmuVrSqMsFWSmW1vS62ngOJ4LlKnrDw9Nxp16dajUFi1zPhGo5711IdAWdtXDsqNipTbUbYQ5rXASQJGYWiZ7lGfSbaYTd08+2dtDBUmxSrjMTmOZtS7uWZoAka6blHF4PBPDqzmiwbnI6TLeG6gXPZc3O5dc7ZFLD0WUqVFmZ2ZznZQ4gZjHby5NWPjcWKLXsax9RxaYIa57Q7SSYIP4tNCvJy5sbybxmv8Aboz45hnr/oHB4FmapVpBsusbkFoEHI2RpBaIO4BZm0tu1qL2B7BkkFwuS8A3ioIExI0tK2Nky1hbUyNLSagL3EGCLhsNI/DN4KxcZthjyA+g1zW1GO9qxyuBIILbgtDgeTinh7s95TcGPHll1k6OywPrYdWqso4fZrnCzQ1tWXBogWAZDYG8mBvK9IqPE2K5v0ZxLXYak/oadEvbmyU2BjQCTlsOULVYF6eMZZfg4EGwUW0LqNFyNp3GipmopslWtpXV+RRcboCTQpEqovhVVavNScSe5C1ClUqocvS0qLICSH6QpI0bRfWG5Qe6dQqaLgTKk9xWrn2rrMGqCqVhpCuqzvKCqt1hOQWoPN07FGm0lXU26J6LaxlNXHDzCemI3I2mLJKZz8I7SFGngzPWFtFs0hYpGnyRes0MctWVz2Mpt6NktFoaQb7jZA4pwJkCBuC1trYbqOYDezmk8db8tQuKxm3m03FlSabhqHW8OI5hfKeM8NyZcntepy5b1l9VT6TZRTLtC24PAgyuZbRFSuwOj71wcSf/AFIF/wAyfau1HYo9HTByi7nbg0amV03q02Y3E4x9RzA6nQYIBEjOSBT13gNce4L0PDcOWGMl7jg3jMs72eiP2ZlAAFhYAbgNE+Gom0racJVIYJXsR51vULSpEHRaFNQEJqlYBPRLHFDv1Vjnwh+kukEn6IWo5Gg2QT2qacDuKrcVa9qgGoPauCkpSmQa6lUCm56jSoKTmQtGFV1KUqp9O2iKzJOEo2f0FFO1gmdSvZGMpKT6QiyNlAzQVfSKlTYr200bUspuTuKrr12Uml9R7abfee4NHiVwfpR6escHUcKSbQ6r7IvqKYNyf4rRu4guRzC1r/tM4jEYmnTgswzaUkXzOqOqB/8AS00wPEoPa2IoBp6UNnXrAHwlZvqhxIGMxFM/+ZRYQP8ASeZ/7oXcelOGwrKRqVhDczQYbmkuO5hB3Am3Befzcdyy80en4fk8smGnhu2dpMfUc6nAaCQI07TwC7P0ExpwFbDUa3Ubjg8w62V7S3oS6dC4F4j+No3LusH6J4OGVmUmvJAexxAiCJDg0CPJeQ+uqv8Av1OnP+HRbP8AM9znHyyKuLDR8/NMp5Y97eUMai8v9APWdmaKGPeAdKdc6GPw1uB/j8eJ9PjMAQZBuCLgjiCNV1yvOyxsp+k1UCRqmLVGo0qkKqtYTqqWOvqo1WXUWMKSoOFVLJvUKYV8WUgFimGOra+6JjlII1jzQDaj7O+8LTkMuFPKc5aI6oBkBx8EftOzQSYE9Yy4QC10SW39rLogMBSpl7iwNI43Jkl2hdfSJ7lnlfdprjPbsVkSVvRplozW5YKTmI40gokBWy0B6PirMlkQ5qdtNLYUsU1YaSoxtdtKm+o72abXPPY0SUCRieknpPQwkB5L6hFqbdY1lxNmjz5LiMd6xMU+1IMog7wM7/zOED8q5DbOPfVxBe8y57nOd2kaDkIA7kO9xBHahvMZGjjtoPqEvqPc9x3uJcfE6DkgMOZbMzcz2gx8MqjVNlXhSII3g358D8u5KxrHSeg+NdT2hhXNdlzPNNx4teLg/lC9T9ZrHHCh2jWVAXDjmBaI7J814Y3EGmRUBgscHj+gh3yXsHrKxmduFAPVe11TxDA0+DneKw5+mNdfgcblz46+q6X0Sp1BgsO10ZujbfUAG4FtYBA7l87+n+N6baOKeDI6QsB5U4Z/tXs/o/6QijsqvVcb4ZrwO38DfEt8V8+NBc69ydTxO9HH1xZ82NnLlL+jMPYsG65O7dC6zYO3cRhx9zWewe7OZn5HS3yXL07loHCT2blpUDAWsY16fsj1l6NxNHh95S+LqZPwPcu4wG0aNdgqUagew7xqDwcDdp5FfO9eqbAamwWx6LbZdhcZScHEMqObSqibFjzlBI/hJDp7eJVbRcJXt9UKtjYUs25SDZCKxJqtamDVMNSAPac5REzmtADjodGmzrT5ncg8HSOclxcTlBEsDCLvbcDv8fAraoloEF3W9kSCbGwIuLwTyBQuAblflyFlryXHNOYj2tND4FZX5Nsfg0ISUkloyFKLWK3KkQqRpANUsqmAnKD0hCwPWBVyYDEHiGN/NUaD5EroFy3rMd+4O51KfxJ+SDkeCbVqlrw/gQja5BEjSxnkVm7Vdr2yitnOmk3vHh+gnO7b6TY6QqqpyuDt2juw6eauojUKVejIITphnu1C7XEbZNfDYO8mlh+idxzte5p8mNPeuFcTHMWPyPf9Vpej2InPTng4fA/Jc3iJvB6H/m2Tnmxm3NpvZg34eerXqMqH+gG3iW/lXL4ZsAk6BG+keIL6uX3er9UO6noz+p3yCfHNYyMvFZzPmys/V+EGrjqb/QI9jrINpUq1WGarVz1XVry8kbrd5S2m+WnuQVM2bzM+av2m68IEfR+xMV0+GoVzrUpU3ntc0F3nK0qbLLmPVfWz7Lwp3gPYf6KjmjyAXWRCTmy7mDUsqQCkmTO2tTGS8RImSQIvqRcXjTfA3obZNJsuLQ2IF2kuAdLpAc68xlV202w4PLS4QAA0NcQ7r/hd2g2926r2dWGYyHtkNbLmZZOZ3ujL+IC6xt9zeT+toZU6fMktGQ1wUQFYkrLStJTATwgkAuR9aTv3LtqsHk8/JdguG9bNSMPQbxqk/lpuHxeEKkeB7VJDyETsN8hzeYPyPwCo2y2Hp9hH7yOIPyS31atNguUSWqh46xRQ0CoM3GWvG6HdnHuQezqpZWaeBjtBWnXbMrMpUz0g4gGOwAx8VOXZpjlcbuHe/rOqOuZsOJ+inSYbk6kye9VsGZ0/hbYc+JRTGqYCeYQWPq6BE1ys2uZKZCKQ61McldtJtyVDAtmo3kPkiMayQ7vSOdnsHqKrl2AqNJ9iu+OQcymY8c3ivRYXlX/8/wBYGljGTcPpOjk5rxP/AE+S9ZATjnynVWWqLlblKg4ILTN2v7AAky4WByuNieq7dpPYCgsNTLnN6r2lmX2qmaWyblsXOoncYWltOjmZYSZ90ugFrgZaLmxI753ITZTZcSSDLWkENLBBc6TlNySbzzWVnub43WDQzDgmVmRJabY6TNRIVeaznVFDpgujyOeZVqmqkaoWUKqc1UeQeatM1l5562cT/wCFbu++d/2wPiV15qrzv1oV5q4ccKbz+ZwH+1RcV4Zbunl23vbHYobDP3o7CpbcPWB5fNVbIP3g7Cs/t0tvEm6uBshaxup5rKzSqlZWJMZiPdjxcAtCq7VZeKNnd3xU01mGENA5eaLaYAWfQAAsiS6yUXEMS5Z9Qoqs9CPQVaWyW9aeAHmrtomGdqG2e/zj4K/aXs/rckJ2dz6ia+WpixxZTPg531XsAxS8O9TOJy4qs33qM/le3/5FewtqK8XPn3aBxRUDiihM6i56didp4/GODQQYE3Mx+F0DNul2Ud6o2dVhzstwQJObNfM607rfh3KnGkkNaJuToM2jHE23yAR3pYfGF2pmWhwOUttJGhJ4LPXuay+xq/aXJIHpOaS00y2m4qOZDl5UHPK6tOTYlr07nIPpCmLylobF9IvOvWU+a9LlS/3uXcklee+sCpOIYOFJvm96zznRtxXq4HbGoVWyfb7j8ldtfd2qnZQ657PmFz/bratdO02Uau5OFZxGqUBifZf3f3Iyqs+q6z+7+5TTQoPROeyDoIl4slFxU82KHeVdUFkO5FLIds4yT3KW0q0wAh8E+CrMSwJCdnT+qdxGO7aT58Wn5L2MPXjnqoH767lRf/cxeugrXj7Obk7iWvTOeqmlI3VIVYx4gZoyzeSQPZdlki4GbKh8I5snJliBOUuIzS7e6+kKzEz1YmZ3Bs+y7QOt4qsTm3zlEyGg+0/XJZZ3/I0l/rF50lTJTrZiLLlHMmJUCea1rDSTiouCjnTykChedesA/vI/0m/3vXogcvO/WEf3ln+k2fzvUZ9mnD8nC7U071Xsr2ndnzVm0jbvUNlau7vmsL3drQqGyaVKoLKDSmqIVjZZzzZ3YPiEbiHWWfFndg+KmnTUXXRZMhB0tUQDZKHj2Qeh3K+obKlyVLI9J0FE1nSNUGryeqgY3o7b1SN/eK54UgPF4+i9SleY+qH/ABMQf4GDxcfovTFth2c3J3WAqMqJCaearSNnqw4QYPIiVVTAbYAAcgB8FYVBMU+ZJNKdPZCC5RLlf9lI3jsv9FJuDcd7VPr4fo/j8n4DzKQKLGBdMW7b/RM7BmJlvw+SPXw/S/jcn4EJXnHp8ZxI5U2f3PPzXpjsMQJ6oETJNgNZmF5b6Y1CcVUkRGQR/QNQdNdCllyY5dJVcfFnhd2OQ2iOrPNR2SPa7vmn2tu70tl6O7R81lvq6R7zZVU/kpkWKqYmpTiCgm6O7viisSggbHu+KmnUmNUwVCmpJKnYqiqcrJVbkiy7IqU2UUk2b0T1QjrYrspfF69HDl556oaDiMU4D/KGoH+Yd69EbQf7vm36rTHPGTrWWeGVu5CUFZ0bpiL931SdTdJEaX3fVV6mH6mcef4pJ5pSnNMm4BPgk2i/3T4BHqY/ovFn+FKZI0X+6fL6pI9TD9L08/ytA7TNvu9eD7jtsqHbWdngM6sE2cJkazIsIhB1qrQZaZi1+EQVW90DmvMeq1GbTEBwvOoOvik7atw3JrqZs3gLi5XO4uuWNEXgXA5wfqlQxJqXcY4AOOn/ACNwCcg6NOpthr3OY5rsrADFokwQXRwtA3G/CPOPSxwdiqxboSyP/bZ85XZuLG1X+6cgI5lgA7pXF+klIjEVJ/FDhzBaLjlY+C24vky5fi5jazeqORVOyzY9qN2m37snsHmg9nDqnt+QXQ5xrnaqkq1+iGqvRtUDVnIfj3KyqVVuKVFOwqUqDUkjl6JAqDlIJnJC9kUk7UyaHqXqirNbQrkiZqNiw3M5/wAy7sY+nN83gFwPq1wx+yl3v1XgdgY2fgV0peM2bUAiBujWTyt5hcfJ8q7eP4xuv2iwCZN9OfaRMKgY5puXOnWIBykjTThGqx+mhoiZvykcT5qp9WT2XPZwPON6hbo/2mzt3WHKZjvVX7SbaXEHdAO7tHMLJoublcN85pPKRAjs+KrxDocAINjfV0yNOG/fuCWw6D9oU/fd4f8ACS537Qfdd5fVJNQnFUTmtv4SBv8AFEVDaN0K51WWyGa6TNwdYM2+SEGJswNMwSMhzGxj8RuTM3VMk/swAaTc3Ji43Qq20WwGxAbJG43ib9wRlFw/hJNzfSN3bZRxDOQn4Dx+KIVYWMBGIqdUtEMkG/4RBHKc1+Sufgm1wW1LiIBGrRmk5TuJiLcVbW/xKuaZGQX3QydeYIU6dVlOkXmwbY/IT3hZ8+Vxm414cZllJXHelvo7TYxxY5wDRmyk5r9uqxNr4ekxzRRBDHU6b4JJMuEk37l0O18X9opPe13VzOaB/KAb+K5XGOMU5/y2x2Xha+Eyzs1lT8Zx44yXGKnmyEeUQTZCuK7nBA1Y3VasrC6rUpp2pJgnQr6IJnJ0xSK9iC0cBs8OczM4hpe1ro1DS4AkTvhZwWwXAU4GsAqM8rNab+H48c9+b6evbMwDMNTp0mDqszCZmS68m2t076Wr9xNyTfXSO9Nhq3SspPAzGo1r7a9YTu7SmJkwAbnQTu5Ljvdv2QfRi+6bxw3XVAaBojg4dZhbffNg2/Pv8FS4N0tHK6ZVXh3iS3eSD3CR8wqsTRMyHAxM5TcAGCY1jW6nQcC6oNIa3tElx17k9OiCJLSCSWi47iT3pfZ76F0zPfd5JkWNnVef67klQRr4Fth0lWSALVngjkASQhv2Q1jg4Pq31mq4nSx0Wg4npLCbEkHccuo4KYH4SLg/8p+ZnpkYnZwZlAq1QXadcmLE6EEbt/FUUaTjIFeuHCJH3RA53ZoVrlgecpcYsRaN3lr5qWGwoJJAFhAv3G28py0aZowJcXRVe0m7uowzYCDmadzbaaI3A4UFr6bnmqDuc1rYPAZfnwClUaGuuZgQLgTO487psJX9q0Fu6eJAEHuWfLjcpppx5eTKVw9KmadDGU3asewxMw5wc06dgXPbYs6nDg77uluiOoOrru0XpO0cG+rnIpta17S0w4lznCYLrAQJdaTqvO/SHDdHW6P3W0we3I2T4ye9aeG3u7V4vLHLGSARoqHaK4CyoXc4JA1TVQGnepVEw071JVEJymCdLYMEinTFBUgtGieo5x4BoWc0L0X0Y9EajS2piQGtYC5rNTmv1nkWEaxJUclknV0eHurXS7GwVanh6LHFksp3BLgR+LLZpvuRtN7o9llxxf4zGqva0ljP5WmeIiZHO/mlSouMF1ubZLRGlzpzXHcvttpmVOkhoDmQBGrrmZkmL9lt6dhqsaQH0pdyfcA6TN+PctEvAiGgaTx80JXpADSx7rfrejYRp06k1CRTJcGty9cRBJLgYOsjwVDqbmgCaYsAOs8QO0MKg7CO3VXRumHf9RuRoiX03EQCG8ZE2370bAdragAA6GN33lT/AOpJHin+pSVbGmi6kM5MahD4ZvVad+YjuukkopLXNF+cz4KrDMHzTJK4VTr0WuLswBjTwag22qmOH6+CSSeXcouY4356+C809M2/vT+xv9oSSWnB8qnPsx2NCqc2xSSXWxBVAqxp3/JOkoiadgTFOkkrHsaExCdJMU+G9tv8w+IX0FXYPMpJLn8R3xa8PaqsPamDvyM/tCrrVS3LBIsfikkuWNyw9Qube9yOFgBwUcWwGm4He0g9ht8EkkyU1BE9vzKvDbeCSScH20vsrPd+KZJJJ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TEhMTExIVFRUVGBcVFRcXFRcVGBcVFRYYFxYVFRUYHSggGBolHRUVITEhJSkrLi4uFx8zODMtNygtLisBCgoKDg0OGhAQFy0dHR0rLS0tLSstKy0tLSstLSsrKy0tKy0tLS0tKy0tLSstLS0rLS0tLSstLS0rLS0rLS0tLv/AABEIAQMAwgMBIgACEQEDEQH/xAAcAAABBQEBAQAAAAAAAAAAAAAEAAECAwUGBwj/xABHEAABAwIDBAYHBQYFAgcBAAABAAIRAyEEEjEFQVFhEyJxgZGhBgcyUrHB0RQjQpLwFSRicoKyM1NzwuGiszRDY5PS0/EI/8QAGgEAAwEBAQEAAAAAAAAAAAAAAAECAwQFBv/EACcRAQEAAgECBwACAwEAAAAAAAABAhEDITEEEhMiMkFRFCMzgZEF/9oADAMBAAIRAxEAPwD05yrqlTKYrWOehq1Q2Q1QzqjIVNVouhMZtSxjVUVKaNfT3oZ10bUDyRMKDgUdVp2+apNPinBpWWSFUKCMFCyi5iNjQd1IKGU6QjBTUMqNjSWHYxkE99luYLENcOrHD/8AZXPPCnRcW6OInWN6VN0bmTCp6D9FQwWJAYBcnn9eCPaAVI0D6NV1yjnsA7UHXGqRyAXQqH1Fa4KlycGgldyz6tWBpG8lbRoTohK+CBMH9clW06B4Z0/VamFxEEoD7HGiIw9OLfrvRaIN6fl5pKsN7Ekj6uje9Ra7mgum5qYqcE4ztEkp+jF1TTcrwlRKGr00J0KNquCGNUaQhUUubuTtoEkqeeFLpRuKDVmn3KBpIh7iVIMQYN9GFW9lkfVaACXEBouSSABzJOixsR6Q4Rutdp7A53mAUtnIIZTT9GsxvpRgyYGIaP5g5o8XABa9JwcA4EOadCCCCORCexZpKmbWR2BxESDMIZlJSiEqGk+uDcb/ABQ1S6FZUUmVLpK2T2tG9VCgDvVtSOCrvKNJtOaY+SrqUwNym0b1PKgAXU+Sq6PfotFzFUaQ4o2egsD9BJFdEEktnomEG6uzQg22MKwu4rZhoV9phJ2OWc+vqqTVlLQagryJm6rqVxa31QLX8E7HBLShJqWTyEMXQptcjRxo4cWF1cHCY36d6ApVLKYfvlRTeZ+nHpQa1Z1Nrvu6bi1oGhc0wX8ySDHARzXF4rao4qFbC1ntNVrHOaSRIgmQb9UX1PDesKqSTdEyn06JJBtbariun9WHpQ+hi2UXumjXcGFp0a9xhj28DmIB4g8guLo0HPcGtaXONgAJJ7lubL2BimVqL3UHhralNxMaDOL8Y5qLlJ3or6OdZQcrBTtMhw3EXBHIpoVRioDLqTQrH8UOHGVUhURFlWGpTorGXKZIhireYRwpKL8OFJxn9JGqiQZRb6Cg9iSoG8UldlSQrSt9ND1wRqtkUZJQGLorTbBkPBlUulG1qfJVCjG5MKWO5q1psrGsGlkzaaNgmuVrSqMsFWSmW1vS62ngOJ4LlKnrDw9Nxp16dajUFi1zPhGo5711IdAWdtXDsqNipTbUbYQ5rXASQJGYWiZ7lGfSbaYTd08+2dtDBUmxSrjMTmOZtS7uWZoAka6blHF4PBPDqzmiwbnI6TLeG6gXPZc3O5dc7ZFLD0WUqVFmZ2ZznZQ4gZjHby5NWPjcWKLXsax9RxaYIa57Q7SSYIP4tNCvJy5sbybxmv8Aboz45hnr/oHB4FmapVpBsusbkFoEHI2RpBaIO4BZm0tu1qL2B7BkkFwuS8A3ioIExI0tK2Nky1hbUyNLSagL3EGCLhsNI/DN4KxcZthjyA+g1zW1GO9qxyuBIILbgtDgeTinh7s95TcGPHll1k6OywPrYdWqso4fZrnCzQ1tWXBogWAZDYG8mBvK9IqPE2K5v0ZxLXYak/oadEvbmyU2BjQCTlsOULVYF6eMZZfg4EGwUW0LqNFyNp3GipmopslWtpXV+RRcboCTQpEqovhVVavNScSe5C1ClUqocvS0qLICSH6QpI0bRfWG5Qe6dQqaLgTKk9xWrn2rrMGqCqVhpCuqzvKCqt1hOQWoPN07FGm0lXU26J6LaxlNXHDzCemI3I2mLJKZz8I7SFGngzPWFtFs0hYpGnyRes0MctWVz2Mpt6NktFoaQb7jZA4pwJkCBuC1trYbqOYDezmk8db8tQuKxm3m03FlSabhqHW8OI5hfKeM8NyZcntepy5b1l9VT6TZRTLtC24PAgyuZbRFSuwOj71wcSf/AFIF/wAyfau1HYo9HTByi7nbg0amV03q02Y3E4x9RzA6nQYIBEjOSBT13gNce4L0PDcOWGMl7jg3jMs72eiP2ZlAAFhYAbgNE+Gom0racJVIYJXsR51vULSpEHRaFNQEJqlYBPRLHFDv1Vjnwh+kukEn6IWo5Gg2QT2qacDuKrcVa9qgGoPauCkpSmQa6lUCm56jSoKTmQtGFV1KUqp9O2iKzJOEo2f0FFO1gmdSvZGMpKT6QiyNlAzQVfSKlTYr200bUspuTuKrr12Uml9R7abfee4NHiVwfpR6escHUcKSbQ6r7IvqKYNyf4rRu4guRzC1r/tM4jEYmnTgswzaUkXzOqOqB/8AS00wPEoPa2IoBp6UNnXrAHwlZvqhxIGMxFM/+ZRYQP8ASeZ/7oXcelOGwrKRqVhDczQYbmkuO5hB3Am3Befzcdyy80en4fk8smGnhu2dpMfUc6nAaCQI07TwC7P0ExpwFbDUa3Ubjg8w62V7S3oS6dC4F4j+No3LusH6J4OGVmUmvJAexxAiCJDg0CPJeQ+uqv8Av1OnP+HRbP8AM9znHyyKuLDR8/NMp5Y97eUMai8v9APWdmaKGPeAdKdc6GPw1uB/j8eJ9PjMAQZBuCLgjiCNV1yvOyxsp+k1UCRqmLVGo0qkKqtYTqqWOvqo1WXUWMKSoOFVLJvUKYV8WUgFimGOra+6JjlII1jzQDaj7O+8LTkMuFPKc5aI6oBkBx8EftOzQSYE9Yy4QC10SW39rLogMBSpl7iwNI43Jkl2hdfSJ7lnlfdprjPbsVkSVvRplozW5YKTmI40gokBWy0B6PirMlkQ5qdtNLYUsU1YaSoxtdtKm+o72abXPPY0SUCRieknpPQwkB5L6hFqbdY1lxNmjz5LiMd6xMU+1IMog7wM7/zOED8q5DbOPfVxBe8y57nOd2kaDkIA7kO9xBHahvMZGjjtoPqEvqPc9x3uJcfE6DkgMOZbMzcz2gx8MqjVNlXhSII3g358D8u5KxrHSeg+NdT2hhXNdlzPNNx4teLg/lC9T9ZrHHCh2jWVAXDjmBaI7J814Y3EGmRUBgscHj+gh3yXsHrKxmduFAPVe11TxDA0+DneKw5+mNdfgcblz46+q6X0Sp1BgsO10ZujbfUAG4FtYBA7l87+n+N6baOKeDI6QsB5U4Z/tXs/o/6QijsqvVcb4ZrwO38DfEt8V8+NBc69ydTxO9HH1xZ82NnLlL+jMPYsG65O7dC6zYO3cRhx9zWewe7OZn5HS3yXL07loHCT2blpUDAWsY16fsj1l6NxNHh95S+LqZPwPcu4wG0aNdgqUagew7xqDwcDdp5FfO9eqbAamwWx6LbZdhcZScHEMqObSqibFjzlBI/hJDp7eJVbRcJXt9UKtjYUs25SDZCKxJqtamDVMNSAPac5REzmtADjodGmzrT5ncg8HSOclxcTlBEsDCLvbcDv8fAraoloEF3W9kSCbGwIuLwTyBQuAblflyFlryXHNOYj2tND4FZX5Nsfg0ISUkloyFKLWK3KkQqRpANUsqmAnKD0hCwPWBVyYDEHiGN/NUaD5EroFy3rMd+4O51KfxJ+SDkeCbVqlrw/gQja5BEjSxnkVm7Vdr2yitnOmk3vHh+gnO7b6TY6QqqpyuDt2juw6eauojUKVejIITphnu1C7XEbZNfDYO8mlh+idxzte5p8mNPeuFcTHMWPyPf9Vpej2InPTng4fA/Jc3iJvB6H/m2Tnmxm3NpvZg34eerXqMqH+gG3iW/lXL4ZsAk6BG+keIL6uX3er9UO6noz+p3yCfHNYyMvFZzPmys/V+EGrjqb/QI9jrINpUq1WGarVz1XVry8kbrd5S2m+WnuQVM2bzM+av2m68IEfR+xMV0+GoVzrUpU3ntc0F3nK0qbLLmPVfWz7Lwp3gPYf6KjmjyAXWRCTmy7mDUsqQCkmTO2tTGS8RImSQIvqRcXjTfA3obZNJsuLQ2IF2kuAdLpAc68xlV202w4PLS4QAA0NcQ7r/hd2g2926r2dWGYyHtkNbLmZZOZ3ujL+IC6xt9zeT+toZU6fMktGQ1wUQFYkrLStJTATwgkAuR9aTv3LtqsHk8/JdguG9bNSMPQbxqk/lpuHxeEKkeB7VJDyETsN8hzeYPyPwCo2y2Hp9hH7yOIPyS31atNguUSWqh46xRQ0CoM3GWvG6HdnHuQezqpZWaeBjtBWnXbMrMpUz0g4gGOwAx8VOXZpjlcbuHe/rOqOuZsOJ+inSYbk6kye9VsGZ0/hbYc+JRTGqYCeYQWPq6BE1ys2uZKZCKQ61McldtJtyVDAtmo3kPkiMayQ7vSOdnsHqKrl2AqNJ9iu+OQcymY8c3ivRYXlX/8/wBYGljGTcPpOjk5rxP/AE+S9ZATjnynVWWqLlblKg4ILTN2v7AAky4WByuNieq7dpPYCgsNTLnN6r2lmX2qmaWyblsXOoncYWltOjmZYSZ90ugFrgZaLmxI753ITZTZcSSDLWkENLBBc6TlNySbzzWVnub43WDQzDgmVmRJabY6TNRIVeaznVFDpgujyOeZVqmqkaoWUKqc1UeQeatM1l5562cT/wCFbu++d/2wPiV15qrzv1oV5q4ccKbz+ZwH+1RcV4Zbunl23vbHYobDP3o7CpbcPWB5fNVbIP3g7Cs/t0tvEm6uBshaxup5rKzSqlZWJMZiPdjxcAtCq7VZeKNnd3xU01mGENA5eaLaYAWfQAAsiS6yUXEMS5Z9Qoqs9CPQVaWyW9aeAHmrtomGdqG2e/zj4K/aXs/rckJ2dz6ia+WpixxZTPg531XsAxS8O9TOJy4qs33qM/le3/5FewtqK8XPn3aBxRUDiihM6i56didp4/GODQQYE3Mx+F0DNul2Ud6o2dVhzstwQJObNfM607rfh3KnGkkNaJuToM2jHE23yAR3pYfGF2pmWhwOUttJGhJ4LPXuay+xq/aXJIHpOaS00y2m4qOZDl5UHPK6tOTYlr07nIPpCmLylobF9IvOvWU+a9LlS/3uXcklee+sCpOIYOFJvm96zznRtxXq4HbGoVWyfb7j8ldtfd2qnZQ657PmFz/bratdO02Uau5OFZxGqUBifZf3f3Iyqs+q6z+7+5TTQoPROeyDoIl4slFxU82KHeVdUFkO5FLIds4yT3KW0q0wAh8E+CrMSwJCdnT+qdxGO7aT58Wn5L2MPXjnqoH767lRf/cxeugrXj7Obk7iWvTOeqmlI3VIVYx4gZoyzeSQPZdlki4GbKh8I5snJliBOUuIzS7e6+kKzEz1YmZ3Bs+y7QOt4qsTm3zlEyGg+0/XJZZ3/I0l/rF50lTJTrZiLLlHMmJUCea1rDSTiouCjnTykChedesA/vI/0m/3vXogcvO/WEf3ln+k2fzvUZ9mnD8nC7U071Xsr2ndnzVm0jbvUNlau7vmsL3drQqGyaVKoLKDSmqIVjZZzzZ3YPiEbiHWWfFndg+KmnTUXXRZMhB0tUQDZKHj2Qeh3K+obKlyVLI9J0FE1nSNUGryeqgY3o7b1SN/eK54UgPF4+i9SleY+qH/ABMQf4GDxcfovTFth2c3J3WAqMqJCaearSNnqw4QYPIiVVTAbYAAcgB8FYVBMU+ZJNKdPZCC5RLlf9lI3jsv9FJuDcd7VPr4fo/j8n4DzKQKLGBdMW7b/RM7BmJlvw+SPXw/S/jcn4EJXnHp8ZxI5U2f3PPzXpjsMQJ6oETJNgNZmF5b6Y1CcVUkRGQR/QNQdNdCllyY5dJVcfFnhd2OQ2iOrPNR2SPa7vmn2tu70tl6O7R81lvq6R7zZVU/kpkWKqYmpTiCgm6O7viisSggbHu+KmnUmNUwVCmpJKnYqiqcrJVbkiy7IqU2UUk2b0T1QjrYrspfF69HDl556oaDiMU4D/KGoH+Yd69EbQf7vm36rTHPGTrWWeGVu5CUFZ0bpiL931SdTdJEaX3fVV6mH6mcef4pJ5pSnNMm4BPgk2i/3T4BHqY/ovFn+FKZI0X+6fL6pI9TD9L08/ytA7TNvu9eD7jtsqHbWdngM6sE2cJkazIsIhB1qrQZaZi1+EQVW90DmvMeq1GbTEBwvOoOvik7atw3JrqZs3gLi5XO4uuWNEXgXA5wfqlQxJqXcY4AOOn/ACNwCcg6NOpthr3OY5rsrADFokwQXRwtA3G/CPOPSxwdiqxboSyP/bZ85XZuLG1X+6cgI5lgA7pXF+klIjEVJ/FDhzBaLjlY+C24vky5fi5jazeqORVOyzY9qN2m37snsHmg9nDqnt+QXQ5xrnaqkq1+iGqvRtUDVnIfj3KyqVVuKVFOwqUqDUkjl6JAqDlIJnJC9kUk7UyaHqXqirNbQrkiZqNiw3M5/wAy7sY+nN83gFwPq1wx+yl3v1XgdgY2fgV0peM2bUAiBujWTyt5hcfJ8q7eP4xuv2iwCZN9OfaRMKgY5puXOnWIBykjTThGqx+mhoiZvykcT5qp9WT2XPZwPON6hbo/2mzt3WHKZjvVX7SbaXEHdAO7tHMLJoublcN85pPKRAjs+KrxDocAINjfV0yNOG/fuCWw6D9oU/fd4f8ACS537Qfdd5fVJNQnFUTmtv4SBv8AFEVDaN0K51WWyGa6TNwdYM2+SEGJswNMwSMhzGxj8RuTM3VMk/swAaTc3Ji43Qq20WwGxAbJG43ib9wRlFw/hJNzfSN3bZRxDOQn4Dx+KIVYWMBGIqdUtEMkG/4RBHKc1+Sufgm1wW1LiIBGrRmk5TuJiLcVbW/xKuaZGQX3QydeYIU6dVlOkXmwbY/IT3hZ8+Vxm414cZllJXHelvo7TYxxY5wDRmyk5r9uqxNr4ekxzRRBDHU6b4JJMuEk37l0O18X9opPe13VzOaB/KAb+K5XGOMU5/y2x2Xha+Eyzs1lT8Zx44yXGKnmyEeUQTZCuK7nBA1Y3VasrC6rUpp2pJgnQr6IJnJ0xSK9iC0cBs8OczM4hpe1ro1DS4AkTvhZwWwXAU4GsAqM8rNab+H48c9+b6evbMwDMNTp0mDqszCZmS68m2t076Wr9xNyTfXSO9Nhq3SspPAzGo1r7a9YTu7SmJkwAbnQTu5Ljvdv2QfRi+6bxw3XVAaBojg4dZhbffNg2/Pv8FS4N0tHK6ZVXh3iS3eSD3CR8wqsTRMyHAxM5TcAGCY1jW6nQcC6oNIa3tElx17k9OiCJLSCSWi47iT3pfZ76F0zPfd5JkWNnVef67klQRr4Fth0lWSALVngjkASQhv2Q1jg4Pq31mq4nSx0Wg4npLCbEkHccuo4KYH4SLg/8p+ZnpkYnZwZlAq1QXadcmLE6EEbt/FUUaTjIFeuHCJH3RA53ZoVrlgecpcYsRaN3lr5qWGwoJJAFhAv3G28py0aZowJcXRVe0m7uowzYCDmadzbaaI3A4UFr6bnmqDuc1rYPAZfnwClUaGuuZgQLgTO487psJX9q0Fu6eJAEHuWfLjcpppx5eTKVw9KmadDGU3asewxMw5wc06dgXPbYs6nDg77uluiOoOrru0XpO0cG+rnIpta17S0w4lznCYLrAQJdaTqvO/SHDdHW6P3W0we3I2T4ye9aeG3u7V4vLHLGSARoqHaK4CyoXc4JA1TVQGnepVEw071JVEJymCdLYMEinTFBUgtGieo5x4BoWc0L0X0Y9EajS2piQGtYC5rNTmv1nkWEaxJUclknV0eHurXS7GwVanh6LHFksp3BLgR+LLZpvuRtN7o9llxxf4zGqva0ljP5WmeIiZHO/mlSouMF1ubZLRGlzpzXHcvttpmVOkhoDmQBGrrmZkmL9lt6dhqsaQH0pdyfcA6TN+PctEvAiGgaTx80JXpADSx7rfrejYRp06k1CRTJcGty9cRBJLgYOsjwVDqbmgCaYsAOs8QO0MKg7CO3VXRumHf9RuRoiX03EQCG8ZE2370bAdragAA6GN33lT/AOpJHin+pSVbGmi6kM5MahD4ZvVad+YjuukkopLXNF+cz4KrDMHzTJK4VTr0WuLswBjTwag22qmOH6+CSSeXcouY4356+C809M2/vT+xv9oSSWnB8qnPsx2NCqc2xSSXWxBVAqxp3/JOkoiadgTFOkkrHsaExCdJMU+G9tv8w+IX0FXYPMpJLn8R3xa8PaqsPamDvyM/tCrrVS3LBIsfikkuWNyw9Qube9yOFgBwUcWwGm4He0g9ht8EkkyU1BE9vzKvDbeCSScH20vsrPd+KZJJJ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MTExIVFRUVGBcVFRcXFRcVGBcVFRYYFxYVFRUYHSggGBolHRUVITEhJSkrLi4uFx8zODMtNygtLisBCgoKDg0OGhAQFy0dHR0rLS0tLSstKy0tLSstLSsrKy0tKy0tLS0tKy0tLSstLS0rLS0tLSstLS0rLS0rLS0tLv/AABEIAQMAwgMBIgACEQEDEQH/xAAcAAABBQEBAQAAAAAAAAAAAAAEAAECAwUGBwj/xABHEAABAwIDBAYHBQYFAgcBAAABAAIRAyEEEjEFQVFhEyJxgZGhBgcyUrHB0RQjQpLwFSRicoKyM1NzwuGiszRDY5PS0/EI/8QAGgEAAwEBAQEAAAAAAAAAAAAAAAECAwQFBv/EACcRAQEAAgECBwACAwEAAAAAAAABAhEDITEEEhMiMkFRFCMzgZEF/9oADAMBAAIRAxEAPwD05yrqlTKYrWOehq1Q2Q1QzqjIVNVouhMZtSxjVUVKaNfT3oZ10bUDyRMKDgUdVp2+apNPinBpWWSFUKCMFCyi5iNjQd1IKGU6QjBTUMqNjSWHYxkE99luYLENcOrHD/8AZXPPCnRcW6OInWN6VN0bmTCp6D9FQwWJAYBcnn9eCPaAVI0D6NV1yjnsA7UHXGqRyAXQqH1Fa4KlycGgldyz6tWBpG8lbRoTohK+CBMH9clW06B4Z0/VamFxEEoD7HGiIw9OLfrvRaIN6fl5pKsN7Ekj6uje9Ra7mgum5qYqcE4ztEkp+jF1TTcrwlRKGr00J0KNquCGNUaQhUUubuTtoEkqeeFLpRuKDVmn3KBpIh7iVIMQYN9GFW9lkfVaACXEBouSSABzJOixsR6Q4Rutdp7A53mAUtnIIZTT9GsxvpRgyYGIaP5g5o8XABa9JwcA4EOadCCCCORCexZpKmbWR2BxESDMIZlJSiEqGk+uDcb/ABQ1S6FZUUmVLpK2T2tG9VCgDvVtSOCrvKNJtOaY+SrqUwNym0b1PKgAXU+Sq6PfotFzFUaQ4o2egsD9BJFdEEktnomEG6uzQg22MKwu4rZhoV9phJ2OWc+vqqTVlLQagryJm6rqVxa31QLX8E7HBLShJqWTyEMXQptcjRxo4cWF1cHCY36d6ApVLKYfvlRTeZ+nHpQa1Z1Nrvu6bi1oGhc0wX8ySDHARzXF4rao4qFbC1ntNVrHOaSRIgmQb9UX1PDesKqSTdEyn06JJBtbariun9WHpQ+hi2UXumjXcGFp0a9xhj28DmIB4g8guLo0HPcGtaXONgAJJ7lubL2BimVqL3UHhralNxMaDOL8Y5qLlJ3or6OdZQcrBTtMhw3EXBHIpoVRioDLqTQrH8UOHGVUhURFlWGpTorGXKZIhireYRwpKL8OFJxn9JGqiQZRb6Cg9iSoG8UldlSQrSt9ND1wRqtkUZJQGLorTbBkPBlUulG1qfJVCjG5MKWO5q1psrGsGlkzaaNgmuVrSqMsFWSmW1vS62ngOJ4LlKnrDw9Nxp16dajUFi1zPhGo5711IdAWdtXDsqNipTbUbYQ5rXASQJGYWiZ7lGfSbaYTd08+2dtDBUmxSrjMTmOZtS7uWZoAka6blHF4PBPDqzmiwbnI6TLeG6gXPZc3O5dc7ZFLD0WUqVFmZ2ZznZQ4gZjHby5NWPjcWKLXsax9RxaYIa57Q7SSYIP4tNCvJy5sbybxmv8Aboz45hnr/oHB4FmapVpBsusbkFoEHI2RpBaIO4BZm0tu1qL2B7BkkFwuS8A3ioIExI0tK2Nky1hbUyNLSagL3EGCLhsNI/DN4KxcZthjyA+g1zW1GO9qxyuBIILbgtDgeTinh7s95TcGPHll1k6OywPrYdWqso4fZrnCzQ1tWXBogWAZDYG8mBvK9IqPE2K5v0ZxLXYak/oadEvbmyU2BjQCTlsOULVYF6eMZZfg4EGwUW0LqNFyNp3GipmopslWtpXV+RRcboCTQpEqovhVVavNScSe5C1ClUqocvS0qLICSH6QpI0bRfWG5Qe6dQqaLgTKk9xWrn2rrMGqCqVhpCuqzvKCqt1hOQWoPN07FGm0lXU26J6LaxlNXHDzCemI3I2mLJKZz8I7SFGngzPWFtFs0hYpGnyRes0MctWVz2Mpt6NktFoaQb7jZA4pwJkCBuC1trYbqOYDezmk8db8tQuKxm3m03FlSabhqHW8OI5hfKeM8NyZcntepy5b1l9VT6TZRTLtC24PAgyuZbRFSuwOj71wcSf/AFIF/wAyfau1HYo9HTByi7nbg0amV03q02Y3E4x9RzA6nQYIBEjOSBT13gNce4L0PDcOWGMl7jg3jMs72eiP2ZlAAFhYAbgNE+Gom0racJVIYJXsR51vULSpEHRaFNQEJqlYBPRLHFDv1Vjnwh+kukEn6IWo5Gg2QT2qacDuKrcVa9qgGoPauCkpSmQa6lUCm56jSoKTmQtGFV1KUqp9O2iKzJOEo2f0FFO1gmdSvZGMpKT6QiyNlAzQVfSKlTYr200bUspuTuKrr12Uml9R7abfee4NHiVwfpR6escHUcKSbQ6r7IvqKYNyf4rRu4guRzC1r/tM4jEYmnTgswzaUkXzOqOqB/8AS00wPEoPa2IoBp6UNnXrAHwlZvqhxIGMxFM/+ZRYQP8ASeZ/7oXcelOGwrKRqVhDczQYbmkuO5hB3Am3Befzcdyy80en4fk8smGnhu2dpMfUc6nAaCQI07TwC7P0ExpwFbDUa3Ubjg8w62V7S3oS6dC4F4j+No3LusH6J4OGVmUmvJAexxAiCJDg0CPJeQ+uqv8Av1OnP+HRbP8AM9znHyyKuLDR8/NMp5Y97eUMai8v9APWdmaKGPeAdKdc6GPw1uB/j8eJ9PjMAQZBuCLgjiCNV1yvOyxsp+k1UCRqmLVGo0qkKqtYTqqWOvqo1WXUWMKSoOFVLJvUKYV8WUgFimGOra+6JjlII1jzQDaj7O+8LTkMuFPKc5aI6oBkBx8EftOzQSYE9Yy4QC10SW39rLogMBSpl7iwNI43Jkl2hdfSJ7lnlfdprjPbsVkSVvRplozW5YKTmI40gokBWy0B6PirMlkQ5qdtNLYUsU1YaSoxtdtKm+o72abXPPY0SUCRieknpPQwkB5L6hFqbdY1lxNmjz5LiMd6xMU+1IMog7wM7/zOED8q5DbOPfVxBe8y57nOd2kaDkIA7kO9xBHahvMZGjjtoPqEvqPc9x3uJcfE6DkgMOZbMzcz2gx8MqjVNlXhSII3g358D8u5KxrHSeg+NdT2hhXNdlzPNNx4teLg/lC9T9ZrHHCh2jWVAXDjmBaI7J814Y3EGmRUBgscHj+gh3yXsHrKxmduFAPVe11TxDA0+DneKw5+mNdfgcblz46+q6X0Sp1BgsO10ZujbfUAG4FtYBA7l87+n+N6baOKeDI6QsB5U4Z/tXs/o/6QijsqvVcb4ZrwO38DfEt8V8+NBc69ydTxO9HH1xZ82NnLlL+jMPYsG65O7dC6zYO3cRhx9zWewe7OZn5HS3yXL07loHCT2blpUDAWsY16fsj1l6NxNHh95S+LqZPwPcu4wG0aNdgqUagew7xqDwcDdp5FfO9eqbAamwWx6LbZdhcZScHEMqObSqibFjzlBI/hJDp7eJVbRcJXt9UKtjYUs25SDZCKxJqtamDVMNSAPac5REzmtADjodGmzrT5ncg8HSOclxcTlBEsDCLvbcDv8fAraoloEF3W9kSCbGwIuLwTyBQuAblflyFlryXHNOYj2tND4FZX5Nsfg0ISUkloyFKLWK3KkQqRpANUsqmAnKD0hCwPWBVyYDEHiGN/NUaD5EroFy3rMd+4O51KfxJ+SDkeCbVqlrw/gQja5BEjSxnkVm7Vdr2yitnOmk3vHh+gnO7b6TY6QqqpyuDt2juw6eauojUKVejIITphnu1C7XEbZNfDYO8mlh+idxzte5p8mNPeuFcTHMWPyPf9Vpej2InPTng4fA/Jc3iJvB6H/m2Tnmxm3NpvZg34eerXqMqH+gG3iW/lXL4ZsAk6BG+keIL6uX3er9UO6noz+p3yCfHNYyMvFZzPmys/V+EGrjqb/QI9jrINpUq1WGarVz1XVry8kbrd5S2m+WnuQVM2bzM+av2m68IEfR+xMV0+GoVzrUpU3ntc0F3nK0qbLLmPVfWz7Lwp3gPYf6KjmjyAXWRCTmy7mDUsqQCkmTO2tTGS8RImSQIvqRcXjTfA3obZNJsuLQ2IF2kuAdLpAc68xlV202w4PLS4QAA0NcQ7r/hd2g2926r2dWGYyHtkNbLmZZOZ3ujL+IC6xt9zeT+toZU6fMktGQ1wUQFYkrLStJTATwgkAuR9aTv3LtqsHk8/JdguG9bNSMPQbxqk/lpuHxeEKkeB7VJDyETsN8hzeYPyPwCo2y2Hp9hH7yOIPyS31atNguUSWqh46xRQ0CoM3GWvG6HdnHuQezqpZWaeBjtBWnXbMrMpUz0g4gGOwAx8VOXZpjlcbuHe/rOqOuZsOJ+inSYbk6kye9VsGZ0/hbYc+JRTGqYCeYQWPq6BE1ys2uZKZCKQ61McldtJtyVDAtmo3kPkiMayQ7vSOdnsHqKrl2AqNJ9iu+OQcymY8c3ivRYXlX/8/wBYGljGTcPpOjk5rxP/AE+S9ZATjnynVWWqLlblKg4ILTN2v7AAky4WByuNieq7dpPYCgsNTLnN6r2lmX2qmaWyblsXOoncYWltOjmZYSZ90ugFrgZaLmxI753ITZTZcSSDLWkENLBBc6TlNySbzzWVnub43WDQzDgmVmRJabY6TNRIVeaznVFDpgujyOeZVqmqkaoWUKqc1UeQeatM1l5562cT/wCFbu++d/2wPiV15qrzv1oV5q4ccKbz+ZwH+1RcV4Zbunl23vbHYobDP3o7CpbcPWB5fNVbIP3g7Cs/t0tvEm6uBshaxup5rKzSqlZWJMZiPdjxcAtCq7VZeKNnd3xU01mGENA5eaLaYAWfQAAsiS6yUXEMS5Z9Qoqs9CPQVaWyW9aeAHmrtomGdqG2e/zj4K/aXs/rckJ2dz6ia+WpixxZTPg531XsAxS8O9TOJy4qs33qM/le3/5FewtqK8XPn3aBxRUDiihM6i56didp4/GODQQYE3Mx+F0DNul2Ud6o2dVhzstwQJObNfM607rfh3KnGkkNaJuToM2jHE23yAR3pYfGF2pmWhwOUttJGhJ4LPXuay+xq/aXJIHpOaS00y2m4qOZDl5UHPK6tOTYlr07nIPpCmLylobF9IvOvWU+a9LlS/3uXcklee+sCpOIYOFJvm96zznRtxXq4HbGoVWyfb7j8ldtfd2qnZQ657PmFz/bratdO02Uau5OFZxGqUBifZf3f3Iyqs+q6z+7+5TTQoPROeyDoIl4slFxU82KHeVdUFkO5FLIds4yT3KW0q0wAh8E+CrMSwJCdnT+qdxGO7aT58Wn5L2MPXjnqoH767lRf/cxeugrXj7Obk7iWvTOeqmlI3VIVYx4gZoyzeSQPZdlki4GbKh8I5snJliBOUuIzS7e6+kKzEz1YmZ3Bs+y7QOt4qsTm3zlEyGg+0/XJZZ3/I0l/rF50lTJTrZiLLlHMmJUCea1rDSTiouCjnTykChedesA/vI/0m/3vXogcvO/WEf3ln+k2fzvUZ9mnD8nC7U071Xsr2ndnzVm0jbvUNlau7vmsL3drQqGyaVKoLKDSmqIVjZZzzZ3YPiEbiHWWfFndg+KmnTUXXRZMhB0tUQDZKHj2Qeh3K+obKlyVLI9J0FE1nSNUGryeqgY3o7b1SN/eK54UgPF4+i9SleY+qH/ABMQf4GDxcfovTFth2c3J3WAqMqJCaearSNnqw4QYPIiVVTAbYAAcgB8FYVBMU+ZJNKdPZCC5RLlf9lI3jsv9FJuDcd7VPr4fo/j8n4DzKQKLGBdMW7b/RM7BmJlvw+SPXw/S/jcn4EJXnHp8ZxI5U2f3PPzXpjsMQJ6oETJNgNZmF5b6Y1CcVUkRGQR/QNQdNdCllyY5dJVcfFnhd2OQ2iOrPNR2SPa7vmn2tu70tl6O7R81lvq6R7zZVU/kpkWKqYmpTiCgm6O7viisSggbHu+KmnUmNUwVCmpJKnYqiqcrJVbkiy7IqU2UUk2b0T1QjrYrspfF69HDl556oaDiMU4D/KGoH+Yd69EbQf7vm36rTHPGTrWWeGVu5CUFZ0bpiL931SdTdJEaX3fVV6mH6mcef4pJ5pSnNMm4BPgk2i/3T4BHqY/ovFn+FKZI0X+6fL6pI9TD9L08/ytA7TNvu9eD7jtsqHbWdngM6sE2cJkazIsIhB1qrQZaZi1+EQVW90DmvMeq1GbTEBwvOoOvik7atw3JrqZs3gLi5XO4uuWNEXgXA5wfqlQxJqXcY4AOOn/ACNwCcg6NOpthr3OY5rsrADFokwQXRwtA3G/CPOPSxwdiqxboSyP/bZ85XZuLG1X+6cgI5lgA7pXF+klIjEVJ/FDhzBaLjlY+C24vky5fi5jazeqORVOyzY9qN2m37snsHmg9nDqnt+QXQ5xrnaqkq1+iGqvRtUDVnIfj3KyqVVuKVFOwqUqDUkjl6JAqDlIJnJC9kUk7UyaHqXqirNbQrkiZqNiw3M5/wAy7sY+nN83gFwPq1wx+yl3v1XgdgY2fgV0peM2bUAiBujWTyt5hcfJ8q7eP4xuv2iwCZN9OfaRMKgY5puXOnWIBykjTThGqx+mhoiZvykcT5qp9WT2XPZwPON6hbo/2mzt3WHKZjvVX7SbaXEHdAO7tHMLJoublcN85pPKRAjs+KrxDocAINjfV0yNOG/fuCWw6D9oU/fd4f8ACS537Qfdd5fVJNQnFUTmtv4SBv8AFEVDaN0K51WWyGa6TNwdYM2+SEGJswNMwSMhzGxj8RuTM3VMk/swAaTc3Ji43Qq20WwGxAbJG43ib9wRlFw/hJNzfSN3bZRxDOQn4Dx+KIVYWMBGIqdUtEMkG/4RBHKc1+Sufgm1wW1LiIBGrRmk5TuJiLcVbW/xKuaZGQX3QydeYIU6dVlOkXmwbY/IT3hZ8+Vxm414cZllJXHelvo7TYxxY5wDRmyk5r9uqxNr4ekxzRRBDHU6b4JJMuEk37l0O18X9opPe13VzOaB/KAb+K5XGOMU5/y2x2Xha+Eyzs1lT8Zx44yXGKnmyEeUQTZCuK7nBA1Y3VasrC6rUpp2pJgnQr6IJnJ0xSK9iC0cBs8OczM4hpe1ro1DS4AkTvhZwWwXAU4GsAqM8rNab+H48c9+b6evbMwDMNTp0mDqszCZmS68m2t076Wr9xNyTfXSO9Nhq3SspPAzGo1r7a9YTu7SmJkwAbnQTu5Ljvdv2QfRi+6bxw3XVAaBojg4dZhbffNg2/Pv8FS4N0tHK6ZVXh3iS3eSD3CR8wqsTRMyHAxM5TcAGCY1jW6nQcC6oNIa3tElx17k9OiCJLSCSWi47iT3pfZ76F0zPfd5JkWNnVef67klQRr4Fth0lWSALVngjkASQhv2Q1jg4Pq31mq4nSx0Wg4npLCbEkHccuo4KYH4SLg/8p+ZnpkYnZwZlAq1QXadcmLE6EEbt/FUUaTjIFeuHCJH3RA53ZoVrlgecpcYsRaN3lr5qWGwoJJAFhAv3G28py0aZowJcXRVe0m7uowzYCDmadzbaaI3A4UFr6bnmqDuc1rYPAZfnwClUaGuuZgQLgTO487psJX9q0Fu6eJAEHuWfLjcpppx5eTKVw9KmadDGU3asewxMw5wc06dgXPbYs6nDg77uluiOoOrru0XpO0cG+rnIpta17S0w4lznCYLrAQJdaTqvO/SHDdHW6P3W0we3I2T4ye9aeG3u7V4vLHLGSARoqHaK4CyoXc4JA1TVQGnepVEw071JVEJymCdLYMEinTFBUgtGieo5x4BoWc0L0X0Y9EajS2piQGtYC5rNTmv1nkWEaxJUclknV0eHurXS7GwVanh6LHFksp3BLgR+LLZpvuRtN7o9llxxf4zGqva0ljP5WmeIiZHO/mlSouMF1ubZLRGlzpzXHcvttpmVOkhoDmQBGrrmZkmL9lt6dhqsaQH0pdyfcA6TN+PctEvAiGgaTx80JXpADSx7rfrejYRp06k1CRTJcGty9cRBJLgYOsjwVDqbmgCaYsAOs8QO0MKg7CO3VXRumHf9RuRoiX03EQCG8ZE2370bAdragAA6GN33lT/AOpJHin+pSVbGmi6kM5MahD4ZvVad+YjuukkopLXNF+cz4KrDMHzTJK4VTr0WuLswBjTwag22qmOH6+CSSeXcouY4356+C809M2/vT+xv9oSSWnB8qnPsx2NCqc2xSSXWxBVAqxp3/JOkoiadgTFOkkrHsaExCdJMU+G9tv8w+IX0FXYPMpJLn8R3xa8PaqsPamDvyM/tCrrVS3LBIsfikkuWNyw9Qube9yOFgBwUcWwGm4He0g9ht8EkkyU1BE9vzKvDbeCSScH20vsrPd+KZJJJ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://www.paintinghere.org/UploadPic/Rene%20Magritte/big/The%20Son%20of%20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7936"/>
            <a:ext cx="5102225" cy="680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txBody>
          <a:bodyPr/>
          <a:lstStyle/>
          <a:p>
            <a:r>
              <a:rPr lang="en-US" dirty="0" smtClean="0"/>
              <a:t>The Village and I—Marc Chagall</a:t>
            </a:r>
            <a:endParaRPr lang="en-US" dirty="0"/>
          </a:p>
        </p:txBody>
      </p:sp>
      <p:sp>
        <p:nvSpPr>
          <p:cNvPr id="4" name="AutoShape 2" descr="Image result for I and the Vill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s://environmentalismthrougharts.files.wordpress.com/2012/06/marc-chagall-the-i-and-the-village-e1340042715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5702"/>
            <a:ext cx="4191000" cy="534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0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5410200"/>
            <a:ext cx="8229600" cy="1143000"/>
          </a:xfrm>
        </p:spPr>
        <p:txBody>
          <a:bodyPr/>
          <a:lstStyle/>
          <a:p>
            <a:r>
              <a:rPr lang="en-US" dirty="0" smtClean="0"/>
              <a:t>Christina’s World--Andrew Wyeth</a:t>
            </a:r>
            <a:endParaRPr lang="en-US" dirty="0"/>
          </a:p>
        </p:txBody>
      </p:sp>
      <p:pic>
        <p:nvPicPr>
          <p:cNvPr id="8194" name="Picture 2" descr="https://upload.wikimedia.org/wikipedia/en/a/a2/Christinaswor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799"/>
            <a:ext cx="7391400" cy="49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54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31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The Night Watch--Rembrandt</vt:lpstr>
      <vt:lpstr>Vermeer— Girl with the Pearl Earring</vt:lpstr>
      <vt:lpstr>Edward Hopper--Nighthawks</vt:lpstr>
      <vt:lpstr>Primavera--Botticelli</vt:lpstr>
      <vt:lpstr>Son of Man— Rene Magritte </vt:lpstr>
      <vt:lpstr>The Village and I—Marc Chagall</vt:lpstr>
      <vt:lpstr>Christina’s World--Andrew Wyeth</vt:lpstr>
    </vt:vector>
  </TitlesOfParts>
  <Company>El Paso Gridley CUSD #11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cp:lastPrinted>2016-04-26T19:54:10Z</cp:lastPrinted>
  <dcterms:created xsi:type="dcterms:W3CDTF">2016-04-26T19:39:13Z</dcterms:created>
  <dcterms:modified xsi:type="dcterms:W3CDTF">2016-04-26T22:39:41Z</dcterms:modified>
</cp:coreProperties>
</file>