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69" d="100"/>
          <a:sy n="6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DFB61-C316-4D81-9D62-A19A9E83529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3A390B-71B3-4796-B086-C90B6A1AC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8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3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7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6445-6F6D-4309-B688-9F5D8416235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B6F0-2849-4AFF-9C7E-6C69878FE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iscogs.com/artist/Piotr+Illitch+Tcha%C3%AFkovsk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Ludwig+van+Beethoven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discogs.com/artist/Wolfgang+Amadeus+Mozart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discogs.com/artist/Johann+Sebastian+Bach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Fr%C3%A9d%C3%A9ric+Chopi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Giuseppe+Verd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Johann_Strauss_II_(3).jpg" TargetMode="External"/><Relationship Id="rId2" Type="http://schemas.openxmlformats.org/officeDocument/2006/relationships/hyperlink" Target="http://www.discogs.com/artist/Richard+Straus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Georg+Friedrich+H%C3%A4nde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Franz+Schuber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Johannes+Brahm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Joseph+Hayd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gs.com/artist/Richard+Wagner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Russian Romantic</a:t>
            </a:r>
            <a:br>
              <a:rPr lang="en-US" dirty="0" smtClean="0"/>
            </a:br>
            <a:r>
              <a:rPr lang="en-US" dirty="0" smtClean="0"/>
              <a:t>Composer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40080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Nutcracker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Swan Lake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Sleeping Beauty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1812 Overture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685800"/>
            <a:ext cx="5155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 err="1">
                <a:hlinkClick r:id="rId2"/>
              </a:rPr>
              <a:t>Piotr</a:t>
            </a:r>
            <a:r>
              <a:rPr lang="en-US" sz="4000" b="1" u="sng" dirty="0">
                <a:hlinkClick r:id="rId2"/>
              </a:rPr>
              <a:t> </a:t>
            </a:r>
            <a:r>
              <a:rPr lang="en-US" sz="4000" b="1" u="sng" dirty="0" err="1">
                <a:hlinkClick r:id="rId2"/>
              </a:rPr>
              <a:t>Illitch</a:t>
            </a:r>
            <a:r>
              <a:rPr lang="en-US" sz="4000" b="1" u="sng" dirty="0">
                <a:hlinkClick r:id="rId2"/>
              </a:rPr>
              <a:t> </a:t>
            </a:r>
            <a:r>
              <a:rPr lang="en-US" sz="4000" b="1" u="sng" dirty="0" err="1">
                <a:hlinkClick r:id="rId2"/>
              </a:rPr>
              <a:t>Tchaïkovsky</a:t>
            </a:r>
            <a:endParaRPr lang="en-US" sz="4000" b="1" dirty="0"/>
          </a:p>
        </p:txBody>
      </p:sp>
      <p:pic>
        <p:nvPicPr>
          <p:cNvPr id="12290" name="Picture 2" descr="https://encrypted-tbn2.gstatic.com/images?q=tbn:ANd9GcS5MxlDgF9CCa21aG7W4BtgdQLaqy2SAztAp0VijH4F6O5mFjXct7B-e-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8217"/>
            <a:ext cx="2057400" cy="277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14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.pixogs.com/image/A-150-95544-115731134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6224"/>
            <a:ext cx="197358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47857" y="636657"/>
            <a:ext cx="49972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>
                <a:hlinkClick r:id="rId3"/>
              </a:rPr>
              <a:t>Ludwig van Beethoven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429000"/>
            <a:ext cx="54924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Symphony #9 in D Minor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Symphony #5 in C Minor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447800"/>
            <a:ext cx="42560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Classical/Romantic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Partly Deaf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676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2" y="381000"/>
            <a:ext cx="65217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hlinkClick r:id="rId2"/>
              </a:rPr>
              <a:t>Wolfgang Amadeus Mozart</a:t>
            </a:r>
            <a:endParaRPr lang="en-US" sz="4400" b="1" dirty="0"/>
          </a:p>
        </p:txBody>
      </p:sp>
      <p:pic>
        <p:nvPicPr>
          <p:cNvPr id="2050" name="Picture 2" descr="http://s.pixogs.com/image/A-150-95546-1374843353-714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0025"/>
            <a:ext cx="1860215" cy="258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962400"/>
            <a:ext cx="41942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Don Giovanni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Marriage of Figaro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The Magic Flute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33368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Classical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Died at age 35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552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84908"/>
            <a:ext cx="5034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hlinkClick r:id="rId2"/>
              </a:rPr>
              <a:t>Johann Sebastian Bach</a:t>
            </a:r>
            <a:endParaRPr lang="en-US" sz="4000" b="1" dirty="0"/>
          </a:p>
        </p:txBody>
      </p:sp>
      <p:pic>
        <p:nvPicPr>
          <p:cNvPr id="1026" name="Picture 2" descr="http://s.pixogs.com/image/A-150-95537-1385652635-343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1972610" cy="261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657600"/>
            <a:ext cx="4822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Bradenburg</a:t>
            </a:r>
            <a:r>
              <a:rPr lang="en-US" sz="4000" dirty="0" smtClean="0"/>
              <a:t> Concerto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Mass in B Minor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212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Baroque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Organist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21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" y="0"/>
            <a:ext cx="5708073" cy="1470025"/>
          </a:xfrm>
        </p:spPr>
        <p:txBody>
          <a:bodyPr/>
          <a:lstStyle/>
          <a:p>
            <a:r>
              <a:rPr lang="en-US" u="sng" dirty="0" smtClean="0"/>
              <a:t>Sergei Prokofiev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1524000"/>
            <a:ext cx="64008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Peter—Stringed Instruments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Hunter—Woodwinds/Trumpets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Wolf—French Horns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Bird—Flute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Duck—Oboe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Cat—Clarinet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Grandfather--Bassoon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upload.wikimedia.org/wikipedia/en/thumb/e/e0/PeterandtheWolfColoringBook.png/220px-PeterandtheWolfColoringBo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2691580" cy="341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6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.pixogs.com/image/A-150-192325-112637830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9167"/>
            <a:ext cx="1981200" cy="277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600" y="609600"/>
            <a:ext cx="3529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hlinkClick r:id="rId3"/>
              </a:rPr>
              <a:t>Frédéric</a:t>
            </a:r>
            <a:r>
              <a:rPr lang="en-US" sz="4000" b="1" dirty="0">
                <a:hlinkClick r:id="rId3"/>
              </a:rPr>
              <a:t> Chopin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810000"/>
            <a:ext cx="58558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Famous for Mazurkas,</a:t>
            </a:r>
          </a:p>
          <a:p>
            <a:r>
              <a:rPr lang="en-US" sz="4000" dirty="0" smtClean="0"/>
              <a:t>Piano Sonatas, and Waltzes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133600"/>
            <a:ext cx="3672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Polish Romantic</a:t>
            </a:r>
          </a:p>
          <a:p>
            <a:r>
              <a:rPr lang="en-US" sz="4000" dirty="0" smtClean="0"/>
              <a:t>Composer</a:t>
            </a:r>
          </a:p>
        </p:txBody>
      </p:sp>
    </p:spTree>
    <p:extLst>
      <p:ext uri="{BB962C8B-B14F-4D97-AF65-F5344CB8AC3E}">
        <p14:creationId xmlns:p14="http://schemas.microsoft.com/office/powerpoint/2010/main" val="250967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.pixogs.com/image/A-150-192327-1346670313-512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799"/>
            <a:ext cx="2133600" cy="280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9800" y="685800"/>
            <a:ext cx="3415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hlinkClick r:id="rId3"/>
              </a:rPr>
              <a:t>Giuseppe Verdi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39944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Othello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Adia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Rigoletto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The Four Seasons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37330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Italian Romantic</a:t>
            </a:r>
          </a:p>
          <a:p>
            <a:r>
              <a:rPr lang="en-US" sz="4000" dirty="0" err="1" smtClean="0"/>
              <a:t>Oprea</a:t>
            </a:r>
            <a:r>
              <a:rPr lang="en-US" sz="4000" dirty="0" smtClean="0"/>
              <a:t> Composer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910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5345" y="762000"/>
            <a:ext cx="3356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hlinkClick r:id="rId2"/>
              </a:rPr>
              <a:t>Johann </a:t>
            </a:r>
            <a:r>
              <a:rPr lang="en-US" sz="4000" b="1" dirty="0">
                <a:hlinkClick r:id="rId2"/>
              </a:rPr>
              <a:t>Strauss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54692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Austrian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Romantic Period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Known as the Waltz King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The Blue Danube</a:t>
            </a:r>
          </a:p>
        </p:txBody>
      </p:sp>
      <p:pic>
        <p:nvPicPr>
          <p:cNvPr id="9218" name="Picture 2" descr="http://upload.wikimedia.org/wikipedia/commons/thumb/3/3a/Johann_Strauss_II_%283%29.jpg/170px-Johann_Strauss_II_%283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04800"/>
            <a:ext cx="2133600" cy="3112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742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.pixogs.com/image/A-150-375279-117528548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828800" cy="230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673319"/>
            <a:ext cx="50886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>
                <a:hlinkClick r:id="rId3"/>
              </a:rPr>
              <a:t>Georg Friedrich </a:t>
            </a:r>
            <a:r>
              <a:rPr lang="en-US" sz="4000" b="1" u="sng" dirty="0" err="1">
                <a:hlinkClick r:id="rId3"/>
              </a:rPr>
              <a:t>Händel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56917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Messiah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Waterworks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Music for Royal Fireworks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0"/>
            <a:ext cx="212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Baroque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247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.pixogs.com/image/A-150-283469-112638119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25958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33400"/>
            <a:ext cx="3342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>
                <a:hlinkClick r:id="rId3"/>
              </a:rPr>
              <a:t>Franz Schubert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50225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Winterreise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“Trout”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“Death &amp; the Maiden”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47800"/>
            <a:ext cx="24834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Austrian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Romantic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Died at 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271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.pixogs.com/image/A-150-304975-118941689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1905000" cy="274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90600" y="609600"/>
            <a:ext cx="42679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hlinkClick r:id="rId3"/>
              </a:rPr>
              <a:t>Johannes Brahms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22098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Lullaby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Requiem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447800"/>
            <a:ext cx="37899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Romantic Period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Piano Virtuoso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702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.pixogs.com/image/A-150-108568-1374843112-266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7255"/>
            <a:ext cx="2514600" cy="217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554182"/>
            <a:ext cx="3117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hlinkClick r:id="rId3"/>
              </a:rPr>
              <a:t>Joseph Haydn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733800"/>
            <a:ext cx="30249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The Creation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Sunrise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95400"/>
            <a:ext cx="65506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Austrian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Classical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“Father of the Symphony”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“Father of the String Quartet”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134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s.pixogs.com/image/A-150-294746-115659010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70164"/>
            <a:ext cx="2057400" cy="263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457200"/>
            <a:ext cx="3571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hlinkClick r:id="rId3"/>
              </a:rPr>
              <a:t>Richard Wagner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505200"/>
            <a:ext cx="47437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Tristun</a:t>
            </a:r>
            <a:r>
              <a:rPr lang="en-US" sz="4000" dirty="0" smtClean="0"/>
              <a:t> and </a:t>
            </a:r>
            <a:r>
              <a:rPr lang="en-US" sz="4000" dirty="0" err="1" smtClean="0"/>
              <a:t>Isolade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Lohengrin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The Flying Dutchman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“The Anvil Chorus”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371600"/>
            <a:ext cx="32632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German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Wrote Operas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213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186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Russian Romantic Composer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Sergei Prokofiev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103</cp:revision>
  <cp:lastPrinted>2017-02-14T11:54:00Z</cp:lastPrinted>
  <dcterms:created xsi:type="dcterms:W3CDTF">2014-03-05T20:43:08Z</dcterms:created>
  <dcterms:modified xsi:type="dcterms:W3CDTF">2017-02-14T11:54:37Z</dcterms:modified>
</cp:coreProperties>
</file>