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38A2-B31A-45DE-8314-9D976C55DA9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07A8-7BDC-4D44-8389-BD0F9E92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8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38A2-B31A-45DE-8314-9D976C55DA9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07A8-7BDC-4D44-8389-BD0F9E92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38A2-B31A-45DE-8314-9D976C55DA9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07A8-7BDC-4D44-8389-BD0F9E92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8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38A2-B31A-45DE-8314-9D976C55DA9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07A8-7BDC-4D44-8389-BD0F9E92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9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38A2-B31A-45DE-8314-9D976C55DA9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07A8-7BDC-4D44-8389-BD0F9E92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7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38A2-B31A-45DE-8314-9D976C55DA9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07A8-7BDC-4D44-8389-BD0F9E92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3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38A2-B31A-45DE-8314-9D976C55DA9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07A8-7BDC-4D44-8389-BD0F9E92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5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38A2-B31A-45DE-8314-9D976C55DA9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07A8-7BDC-4D44-8389-BD0F9E92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4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38A2-B31A-45DE-8314-9D976C55DA9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07A8-7BDC-4D44-8389-BD0F9E92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1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38A2-B31A-45DE-8314-9D976C55DA9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07A8-7BDC-4D44-8389-BD0F9E92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5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38A2-B31A-45DE-8314-9D976C55DA9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07A8-7BDC-4D44-8389-BD0F9E92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4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D38A2-B31A-45DE-8314-9D976C55DA91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507A8-7BDC-4D44-8389-BD0F9E926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64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upload.wikimedia.org/wikipedia/commons/1/14/Political_map_of_Canad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1" t="5051" r="3637"/>
          <a:stretch/>
        </p:blipFill>
        <p:spPr bwMode="auto">
          <a:xfrm>
            <a:off x="0" y="-44260"/>
            <a:ext cx="9057454" cy="6902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563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awyoo.com/postpic/2014/11/canada-map-coloring-page_42564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0" t="7481" r="7198" b="7860"/>
          <a:stretch/>
        </p:blipFill>
        <p:spPr bwMode="auto">
          <a:xfrm>
            <a:off x="76199" y="90019"/>
            <a:ext cx="8953247" cy="6539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20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www.enchantedlearning.com/school/Canada/Canadamap_b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044604" y="1009967"/>
            <a:ext cx="6353647" cy="426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blank canada map qui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440" y="0"/>
            <a:ext cx="48795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224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El Paso Gridley CUSD #11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AutoBVT</cp:lastModifiedBy>
  <cp:revision>3</cp:revision>
  <cp:lastPrinted>2017-04-11T12:48:36Z</cp:lastPrinted>
  <dcterms:created xsi:type="dcterms:W3CDTF">2015-03-18T17:16:54Z</dcterms:created>
  <dcterms:modified xsi:type="dcterms:W3CDTF">2017-04-11T12:51:55Z</dcterms:modified>
</cp:coreProperties>
</file>